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A70B4B-E0FD-470F-B3A5-B06C43D21C35}" v="32" dt="2023-06-15T05:46:43.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0" autoAdjust="0"/>
    <p:restoredTop sz="94660"/>
  </p:normalViewPr>
  <p:slideViewPr>
    <p:cSldViewPr snapToGrid="0">
      <p:cViewPr varScale="1">
        <p:scale>
          <a:sx n="96" d="100"/>
          <a:sy n="96" d="100"/>
        </p:scale>
        <p:origin x="108"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helia Mendivil" userId="e0c67432a32714a7" providerId="LiveId" clId="{4BA70B4B-E0FD-470F-B3A5-B06C43D21C35}"/>
    <pc:docChg chg="undo custSel addSld delSld modSld">
      <pc:chgData name="Ophelia Mendivil" userId="e0c67432a32714a7" providerId="LiveId" clId="{4BA70B4B-E0FD-470F-B3A5-B06C43D21C35}" dt="2023-06-15T05:47:12.145" v="797" actId="478"/>
      <pc:docMkLst>
        <pc:docMk/>
      </pc:docMkLst>
      <pc:sldChg chg="addSp delSp modSp mod modTransition delAnim modAnim">
        <pc:chgData name="Ophelia Mendivil" userId="e0c67432a32714a7" providerId="LiveId" clId="{4BA70B4B-E0FD-470F-B3A5-B06C43D21C35}" dt="2023-06-15T05:47:12.145" v="797" actId="478"/>
        <pc:sldMkLst>
          <pc:docMk/>
          <pc:sldMk cId="265169342" sldId="256"/>
        </pc:sldMkLst>
        <pc:spChg chg="mod">
          <ac:chgData name="Ophelia Mendivil" userId="e0c67432a32714a7" providerId="LiveId" clId="{4BA70B4B-E0FD-470F-B3A5-B06C43D21C35}" dt="2023-06-15T04:45:34.815" v="199" actId="20577"/>
          <ac:spMkLst>
            <pc:docMk/>
            <pc:sldMk cId="265169342" sldId="256"/>
            <ac:spMk id="2" creationId="{43535831-00CD-862D-D034-01C1F7D9FBC4}"/>
          </ac:spMkLst>
        </pc:spChg>
        <pc:spChg chg="mod">
          <ac:chgData name="Ophelia Mendivil" userId="e0c67432a32714a7" providerId="LiveId" clId="{4BA70B4B-E0FD-470F-B3A5-B06C43D21C35}" dt="2023-06-15T04:05:13.717" v="7" actId="20577"/>
          <ac:spMkLst>
            <pc:docMk/>
            <pc:sldMk cId="265169342" sldId="256"/>
            <ac:spMk id="3" creationId="{214DBAB4-B196-01F9-71A2-6DFCB598A686}"/>
          </ac:spMkLst>
        </pc:spChg>
        <pc:picChg chg="add del mod">
          <ac:chgData name="Ophelia Mendivil" userId="e0c67432a32714a7" providerId="LiveId" clId="{4BA70B4B-E0FD-470F-B3A5-B06C43D21C35}" dt="2023-06-15T05:21:43.344" v="775"/>
          <ac:picMkLst>
            <pc:docMk/>
            <pc:sldMk cId="265169342" sldId="256"/>
            <ac:picMk id="12" creationId="{BD534127-929F-D2EC-F0B0-001A6F0EDC6B}"/>
          </ac:picMkLst>
        </pc:picChg>
        <pc:picChg chg="add del mod ord">
          <ac:chgData name="Ophelia Mendivil" userId="e0c67432a32714a7" providerId="LiveId" clId="{4BA70B4B-E0FD-470F-B3A5-B06C43D21C35}" dt="2023-06-15T05:21:47.193" v="776"/>
          <ac:picMkLst>
            <pc:docMk/>
            <pc:sldMk cId="265169342" sldId="256"/>
            <ac:picMk id="15" creationId="{DD7705BD-5E4F-FD20-7EAF-E15D16B8C3D0}"/>
          </ac:picMkLst>
        </pc:picChg>
        <pc:picChg chg="add del mod">
          <ac:chgData name="Ophelia Mendivil" userId="e0c67432a32714a7" providerId="LiveId" clId="{4BA70B4B-E0FD-470F-B3A5-B06C43D21C35}" dt="2023-06-15T05:22:26.486" v="778"/>
          <ac:picMkLst>
            <pc:docMk/>
            <pc:sldMk cId="265169342" sldId="256"/>
            <ac:picMk id="16" creationId="{21F28B48-DC3B-E760-54D2-637D37C59A9E}"/>
          </ac:picMkLst>
        </pc:picChg>
        <pc:picChg chg="add del mod ord">
          <ac:chgData name="Ophelia Mendivil" userId="e0c67432a32714a7" providerId="LiveId" clId="{4BA70B4B-E0FD-470F-B3A5-B06C43D21C35}" dt="2023-06-15T05:22:47.828" v="779"/>
          <ac:picMkLst>
            <pc:docMk/>
            <pc:sldMk cId="265169342" sldId="256"/>
            <ac:picMk id="19" creationId="{297DAC54-3D6F-7087-F452-96AD0AA1C6EE}"/>
          </ac:picMkLst>
        </pc:picChg>
        <pc:picChg chg="add del mod">
          <ac:chgData name="Ophelia Mendivil" userId="e0c67432a32714a7" providerId="LiveId" clId="{4BA70B4B-E0FD-470F-B3A5-B06C43D21C35}" dt="2023-06-15T05:22:49.562" v="787"/>
          <ac:picMkLst>
            <pc:docMk/>
            <pc:sldMk cId="265169342" sldId="256"/>
            <ac:picMk id="20" creationId="{F60E57DE-5588-2B96-E71F-8AEDFD61C7DB}"/>
          </ac:picMkLst>
        </pc:picChg>
        <pc:picChg chg="add del mod ord">
          <ac:chgData name="Ophelia Mendivil" userId="e0c67432a32714a7" providerId="LiveId" clId="{4BA70B4B-E0FD-470F-B3A5-B06C43D21C35}" dt="2023-06-15T05:23:19.795" v="788"/>
          <ac:picMkLst>
            <pc:docMk/>
            <pc:sldMk cId="265169342" sldId="256"/>
            <ac:picMk id="21" creationId="{E73E5D91-A230-0D37-3157-8C6B40772E4D}"/>
          </ac:picMkLst>
        </pc:picChg>
        <pc:picChg chg="add del mod">
          <ac:chgData name="Ophelia Mendivil" userId="e0c67432a32714a7" providerId="LiveId" clId="{4BA70B4B-E0FD-470F-B3A5-B06C43D21C35}" dt="2023-06-15T05:24:20.141" v="791"/>
          <ac:picMkLst>
            <pc:docMk/>
            <pc:sldMk cId="265169342" sldId="256"/>
            <ac:picMk id="22" creationId="{08C898AE-7A87-1822-AF44-72CB4421CACB}"/>
          </ac:picMkLst>
        </pc:picChg>
        <pc:picChg chg="add del mod ord">
          <ac:chgData name="Ophelia Mendivil" userId="e0c67432a32714a7" providerId="LiveId" clId="{4BA70B4B-E0FD-470F-B3A5-B06C43D21C35}" dt="2023-06-15T05:24:24.529" v="792"/>
          <ac:picMkLst>
            <pc:docMk/>
            <pc:sldMk cId="265169342" sldId="256"/>
            <ac:picMk id="23" creationId="{C9929191-03B9-E635-F869-4431F23BE21B}"/>
          </ac:picMkLst>
        </pc:picChg>
        <pc:picChg chg="add del mod">
          <ac:chgData name="Ophelia Mendivil" userId="e0c67432a32714a7" providerId="LiveId" clId="{4BA70B4B-E0FD-470F-B3A5-B06C43D21C35}" dt="2023-06-15T05:30:06.536" v="794"/>
          <ac:picMkLst>
            <pc:docMk/>
            <pc:sldMk cId="265169342" sldId="256"/>
            <ac:picMk id="24" creationId="{47F22E1A-A7B4-83F3-48FF-2A28A3941D2F}"/>
          </ac:picMkLst>
        </pc:picChg>
        <pc:picChg chg="add del mod ord">
          <ac:chgData name="Ophelia Mendivil" userId="e0c67432a32714a7" providerId="LiveId" clId="{4BA70B4B-E0FD-470F-B3A5-B06C43D21C35}" dt="2023-06-15T05:33:40.818" v="795"/>
          <ac:picMkLst>
            <pc:docMk/>
            <pc:sldMk cId="265169342" sldId="256"/>
            <ac:picMk id="29" creationId="{3A38D2A8-64D4-7D9C-48EB-B5604D3130AF}"/>
          </ac:picMkLst>
        </pc:picChg>
        <pc:picChg chg="add del mod">
          <ac:chgData name="Ophelia Mendivil" userId="e0c67432a32714a7" providerId="LiveId" clId="{4BA70B4B-E0FD-470F-B3A5-B06C43D21C35}" dt="2023-06-15T05:47:12.145" v="797" actId="478"/>
          <ac:picMkLst>
            <pc:docMk/>
            <pc:sldMk cId="265169342" sldId="256"/>
            <ac:picMk id="30" creationId="{C2077E25-DCF4-43D8-4A46-F0DE61CB2157}"/>
          </ac:picMkLst>
        </pc:picChg>
        <pc:inkChg chg="add">
          <ac:chgData name="Ophelia Mendivil" userId="e0c67432a32714a7" providerId="LiveId" clId="{4BA70B4B-E0FD-470F-B3A5-B06C43D21C35}" dt="2023-06-15T04:05:03.586" v="6"/>
          <ac:inkMkLst>
            <pc:docMk/>
            <pc:sldMk cId="265169342" sldId="256"/>
            <ac:inkMk id="5" creationId="{5FAD6F1B-FB77-A0B1-6CA4-68BE123BA61B}"/>
          </ac:inkMkLst>
        </pc:inkChg>
      </pc:sldChg>
      <pc:sldChg chg="addSp delSp modSp mod modTransition modAnim modNotesTx">
        <pc:chgData name="Ophelia Mendivil" userId="e0c67432a32714a7" providerId="LiveId" clId="{4BA70B4B-E0FD-470F-B3A5-B06C43D21C35}" dt="2023-06-15T05:33:40.818" v="795"/>
        <pc:sldMkLst>
          <pc:docMk/>
          <pc:sldMk cId="3649910703" sldId="257"/>
        </pc:sldMkLst>
        <pc:spChg chg="mod">
          <ac:chgData name="Ophelia Mendivil" userId="e0c67432a32714a7" providerId="LiveId" clId="{4BA70B4B-E0FD-470F-B3A5-B06C43D21C35}" dt="2023-06-15T04:53:09.959" v="426" actId="207"/>
          <ac:spMkLst>
            <pc:docMk/>
            <pc:sldMk cId="3649910703" sldId="257"/>
            <ac:spMk id="4" creationId="{006C64B9-075B-3496-E96F-BAC9D36BACEF}"/>
          </ac:spMkLst>
        </pc:spChg>
        <pc:spChg chg="mod">
          <ac:chgData name="Ophelia Mendivil" userId="e0c67432a32714a7" providerId="LiveId" clId="{4BA70B4B-E0FD-470F-B3A5-B06C43D21C35}" dt="2023-06-15T04:54:49.719" v="428" actId="208"/>
          <ac:spMkLst>
            <pc:docMk/>
            <pc:sldMk cId="3649910703" sldId="257"/>
            <ac:spMk id="5" creationId="{520E7CF6-4D58-D02C-FE33-89041B2331F0}"/>
          </ac:spMkLst>
        </pc:spChg>
        <pc:spChg chg="add mod">
          <ac:chgData name="Ophelia Mendivil" userId="e0c67432a32714a7" providerId="LiveId" clId="{4BA70B4B-E0FD-470F-B3A5-B06C43D21C35}" dt="2023-06-15T04:34:57.404" v="120" actId="207"/>
          <ac:spMkLst>
            <pc:docMk/>
            <pc:sldMk cId="3649910703" sldId="257"/>
            <ac:spMk id="8" creationId="{B07B711E-213F-F6E9-8229-44B4A0187014}"/>
          </ac:spMkLst>
        </pc:spChg>
        <pc:spChg chg="add mod">
          <ac:chgData name="Ophelia Mendivil" userId="e0c67432a32714a7" providerId="LiveId" clId="{4BA70B4B-E0FD-470F-B3A5-B06C43D21C35}" dt="2023-06-15T04:36:20.888" v="165" actId="207"/>
          <ac:spMkLst>
            <pc:docMk/>
            <pc:sldMk cId="3649910703" sldId="257"/>
            <ac:spMk id="9" creationId="{20810C6C-22FB-E82F-7AF1-07FE7E5F0C93}"/>
          </ac:spMkLst>
        </pc:spChg>
        <pc:spChg chg="add mod">
          <ac:chgData name="Ophelia Mendivil" userId="e0c67432a32714a7" providerId="LiveId" clId="{4BA70B4B-E0FD-470F-B3A5-B06C43D21C35}" dt="2023-06-15T04:35:18.979" v="139" actId="3062"/>
          <ac:spMkLst>
            <pc:docMk/>
            <pc:sldMk cId="3649910703" sldId="257"/>
            <ac:spMk id="10" creationId="{858886BC-9FFA-5C3F-3A4A-629E144F6536}"/>
          </ac:spMkLst>
        </pc:spChg>
        <pc:spChg chg="add mod">
          <ac:chgData name="Ophelia Mendivil" userId="e0c67432a32714a7" providerId="LiveId" clId="{4BA70B4B-E0FD-470F-B3A5-B06C43D21C35}" dt="2023-06-15T04:38:01.993" v="180" actId="1076"/>
          <ac:spMkLst>
            <pc:docMk/>
            <pc:sldMk cId="3649910703" sldId="257"/>
            <ac:spMk id="11" creationId="{BBFEF786-D519-56FB-9995-F5C78F2CC495}"/>
          </ac:spMkLst>
        </pc:spChg>
        <pc:spChg chg="add mod">
          <ac:chgData name="Ophelia Mendivil" userId="e0c67432a32714a7" providerId="LiveId" clId="{4BA70B4B-E0FD-470F-B3A5-B06C43D21C35}" dt="2023-06-15T04:35:02.248" v="121" actId="3062"/>
          <ac:spMkLst>
            <pc:docMk/>
            <pc:sldMk cId="3649910703" sldId="257"/>
            <ac:spMk id="12" creationId="{3ED291F2-A083-BCCD-8767-26C1DB4FA7D8}"/>
          </ac:spMkLst>
        </pc:spChg>
        <pc:spChg chg="add mod">
          <ac:chgData name="Ophelia Mendivil" userId="e0c67432a32714a7" providerId="LiveId" clId="{4BA70B4B-E0FD-470F-B3A5-B06C43D21C35}" dt="2023-06-15T04:49:23.954" v="357" actId="14100"/>
          <ac:spMkLst>
            <pc:docMk/>
            <pc:sldMk cId="3649910703" sldId="257"/>
            <ac:spMk id="14" creationId="{9018D16F-FF6C-FF27-B57C-0AFE6C42429D}"/>
          </ac:spMkLst>
        </pc:spChg>
        <pc:spChg chg="add mod">
          <ac:chgData name="Ophelia Mendivil" userId="e0c67432a32714a7" providerId="LiveId" clId="{4BA70B4B-E0FD-470F-B3A5-B06C43D21C35}" dt="2023-06-15T04:50:54.327" v="363" actId="14100"/>
          <ac:spMkLst>
            <pc:docMk/>
            <pc:sldMk cId="3649910703" sldId="257"/>
            <ac:spMk id="15" creationId="{0A86647C-80F6-CFFA-496E-97B6B3B20BA7}"/>
          </ac:spMkLst>
        </pc:spChg>
        <pc:spChg chg="add mod">
          <ac:chgData name="Ophelia Mendivil" userId="e0c67432a32714a7" providerId="LiveId" clId="{4BA70B4B-E0FD-470F-B3A5-B06C43D21C35}" dt="2023-06-15T04:55:52.140" v="433" actId="207"/>
          <ac:spMkLst>
            <pc:docMk/>
            <pc:sldMk cId="3649910703" sldId="257"/>
            <ac:spMk id="16" creationId="{E21D1378-5F59-5842-5223-922D5745B4BE}"/>
          </ac:spMkLst>
        </pc:spChg>
        <pc:spChg chg="mod">
          <ac:chgData name="Ophelia Mendivil" userId="e0c67432a32714a7" providerId="LiveId" clId="{4BA70B4B-E0FD-470F-B3A5-B06C43D21C35}" dt="2023-06-15T04:48:55.682" v="350" actId="1076"/>
          <ac:spMkLst>
            <pc:docMk/>
            <pc:sldMk cId="3649910703" sldId="257"/>
            <ac:spMk id="20" creationId="{0EF14698-C76E-A6D6-67BE-3D4C75210DF3}"/>
          </ac:spMkLst>
        </pc:spChg>
        <pc:spChg chg="mod">
          <ac:chgData name="Ophelia Mendivil" userId="e0c67432a32714a7" providerId="LiveId" clId="{4BA70B4B-E0FD-470F-B3A5-B06C43D21C35}" dt="2023-06-15T04:48:53.690" v="349" actId="1076"/>
          <ac:spMkLst>
            <pc:docMk/>
            <pc:sldMk cId="3649910703" sldId="257"/>
            <ac:spMk id="21" creationId="{32AD636F-A5F8-327A-C9F8-F80C625DF749}"/>
          </ac:spMkLst>
        </pc:spChg>
        <pc:spChg chg="mod">
          <ac:chgData name="Ophelia Mendivil" userId="e0c67432a32714a7" providerId="LiveId" clId="{4BA70B4B-E0FD-470F-B3A5-B06C43D21C35}" dt="2023-06-15T05:12:15.069" v="448" actId="1076"/>
          <ac:spMkLst>
            <pc:docMk/>
            <pc:sldMk cId="3649910703" sldId="257"/>
            <ac:spMk id="22" creationId="{020BCF8B-7A66-F8D9-F093-613AEDA9BD43}"/>
          </ac:spMkLst>
        </pc:spChg>
        <pc:spChg chg="mod">
          <ac:chgData name="Ophelia Mendivil" userId="e0c67432a32714a7" providerId="LiveId" clId="{4BA70B4B-E0FD-470F-B3A5-B06C43D21C35}" dt="2023-06-15T04:48:51.784" v="348" actId="1076"/>
          <ac:spMkLst>
            <pc:docMk/>
            <pc:sldMk cId="3649910703" sldId="257"/>
            <ac:spMk id="29" creationId="{0A21D301-2891-F932-0F85-528E5E2EAB8E}"/>
          </ac:spMkLst>
        </pc:spChg>
        <pc:spChg chg="mod">
          <ac:chgData name="Ophelia Mendivil" userId="e0c67432a32714a7" providerId="LiveId" clId="{4BA70B4B-E0FD-470F-B3A5-B06C43D21C35}" dt="2023-06-15T05:00:22.045" v="436" actId="14100"/>
          <ac:spMkLst>
            <pc:docMk/>
            <pc:sldMk cId="3649910703" sldId="257"/>
            <ac:spMk id="31" creationId="{F06463BE-8046-9FE4-078C-621FC061EF1C}"/>
          </ac:spMkLst>
        </pc:spChg>
        <pc:picChg chg="add mod">
          <ac:chgData name="Ophelia Mendivil" userId="e0c67432a32714a7" providerId="LiveId" clId="{4BA70B4B-E0FD-470F-B3A5-B06C43D21C35}" dt="2023-06-15T04:26:00.553" v="41" actId="1076"/>
          <ac:picMkLst>
            <pc:docMk/>
            <pc:sldMk cId="3649910703" sldId="257"/>
            <ac:picMk id="3" creationId="{3A8B6696-148A-A17C-B020-A6E44CB3BF81}"/>
          </ac:picMkLst>
        </pc:picChg>
        <pc:picChg chg="add mod">
          <ac:chgData name="Ophelia Mendivil" userId="e0c67432a32714a7" providerId="LiveId" clId="{4BA70B4B-E0FD-470F-B3A5-B06C43D21C35}" dt="2023-06-15T04:25:57.053" v="40" actId="1076"/>
          <ac:picMkLst>
            <pc:docMk/>
            <pc:sldMk cId="3649910703" sldId="257"/>
            <ac:picMk id="6" creationId="{B3209E20-AA4A-37AA-851D-5378094ADCF0}"/>
          </ac:picMkLst>
        </pc:picChg>
        <pc:picChg chg="add mod">
          <ac:chgData name="Ophelia Mendivil" userId="e0c67432a32714a7" providerId="LiveId" clId="{4BA70B4B-E0FD-470F-B3A5-B06C43D21C35}" dt="2023-06-15T04:32:52.536" v="54" actId="14100"/>
          <ac:picMkLst>
            <pc:docMk/>
            <pc:sldMk cId="3649910703" sldId="257"/>
            <ac:picMk id="7" creationId="{E81DA5F8-6F07-FDCB-E0E0-18B921097F3D}"/>
          </ac:picMkLst>
        </pc:picChg>
        <pc:picChg chg="del mod">
          <ac:chgData name="Ophelia Mendivil" userId="e0c67432a32714a7" providerId="LiveId" clId="{4BA70B4B-E0FD-470F-B3A5-B06C43D21C35}" dt="2023-06-15T04:36:29.644" v="167" actId="478"/>
          <ac:picMkLst>
            <pc:docMk/>
            <pc:sldMk cId="3649910703" sldId="257"/>
            <ac:picMk id="23" creationId="{08ABBAAD-BBEA-2BB5-1173-FC9A046DC481}"/>
          </ac:picMkLst>
        </pc:picChg>
        <pc:picChg chg="del mod">
          <ac:chgData name="Ophelia Mendivil" userId="e0c67432a32714a7" providerId="LiveId" clId="{4BA70B4B-E0FD-470F-B3A5-B06C43D21C35}" dt="2023-06-15T04:24:12.798" v="21" actId="478"/>
          <ac:picMkLst>
            <pc:docMk/>
            <pc:sldMk cId="3649910703" sldId="257"/>
            <ac:picMk id="24" creationId="{DDDE519F-3BCE-FCD8-6D3D-F44830990136}"/>
          </ac:picMkLst>
        </pc:picChg>
        <pc:picChg chg="mod">
          <ac:chgData name="Ophelia Mendivil" userId="e0c67432a32714a7" providerId="LiveId" clId="{4BA70B4B-E0FD-470F-B3A5-B06C43D21C35}" dt="2023-06-15T04:26:16.947" v="44" actId="1076"/>
          <ac:picMkLst>
            <pc:docMk/>
            <pc:sldMk cId="3649910703" sldId="257"/>
            <ac:picMk id="25" creationId="{20F40710-537B-5E47-76E9-81B2136E1DD7}"/>
          </ac:picMkLst>
        </pc:picChg>
        <pc:picChg chg="del">
          <ac:chgData name="Ophelia Mendivil" userId="e0c67432a32714a7" providerId="LiveId" clId="{4BA70B4B-E0FD-470F-B3A5-B06C43D21C35}" dt="2023-06-15T04:23:08.245" v="12" actId="478"/>
          <ac:picMkLst>
            <pc:docMk/>
            <pc:sldMk cId="3649910703" sldId="257"/>
            <ac:picMk id="26" creationId="{17690D76-BA16-D9A7-6728-20D35D43B4CF}"/>
          </ac:picMkLst>
        </pc:picChg>
        <pc:picChg chg="mod">
          <ac:chgData name="Ophelia Mendivil" userId="e0c67432a32714a7" providerId="LiveId" clId="{4BA70B4B-E0FD-470F-B3A5-B06C43D21C35}" dt="2023-06-15T04:26:07.362" v="43" actId="14100"/>
          <ac:picMkLst>
            <pc:docMk/>
            <pc:sldMk cId="3649910703" sldId="257"/>
            <ac:picMk id="27" creationId="{0CE15D8B-8260-D7BC-E5C8-C1327C7DBDA1}"/>
          </ac:picMkLst>
        </pc:picChg>
        <pc:picChg chg="mod">
          <ac:chgData name="Ophelia Mendivil" userId="e0c67432a32714a7" providerId="LiveId" clId="{4BA70B4B-E0FD-470F-B3A5-B06C43D21C35}" dt="2023-06-15T05:00:14.226" v="434" actId="1076"/>
          <ac:picMkLst>
            <pc:docMk/>
            <pc:sldMk cId="3649910703" sldId="257"/>
            <ac:picMk id="32" creationId="{73A049F4-CA09-3964-45B2-EC12FB23878C}"/>
          </ac:picMkLst>
        </pc:picChg>
        <pc:picChg chg="add del mod">
          <ac:chgData name="Ophelia Mendivil" userId="e0c67432a32714a7" providerId="LiveId" clId="{4BA70B4B-E0FD-470F-B3A5-B06C43D21C35}" dt="2023-06-15T05:21:33.289" v="772"/>
          <ac:picMkLst>
            <pc:docMk/>
            <pc:sldMk cId="3649910703" sldId="257"/>
            <ac:picMk id="33" creationId="{3FA1353D-2559-B630-ABFF-319B17CBA5B9}"/>
          </ac:picMkLst>
        </pc:picChg>
        <pc:picChg chg="mod">
          <ac:chgData name="Ophelia Mendivil" userId="e0c67432a32714a7" providerId="LiveId" clId="{4BA70B4B-E0FD-470F-B3A5-B06C43D21C35}" dt="2023-06-15T05:00:16.700" v="435" actId="1076"/>
          <ac:picMkLst>
            <pc:docMk/>
            <pc:sldMk cId="3649910703" sldId="257"/>
            <ac:picMk id="34" creationId="{C58C5D72-42AF-FA9E-894C-2EE7FD7C9BCE}"/>
          </ac:picMkLst>
        </pc:picChg>
        <pc:picChg chg="add del mod ord">
          <ac:chgData name="Ophelia Mendivil" userId="e0c67432a32714a7" providerId="LiveId" clId="{4BA70B4B-E0FD-470F-B3A5-B06C43D21C35}" dt="2023-06-15T05:22:47.828" v="779"/>
          <ac:picMkLst>
            <pc:docMk/>
            <pc:sldMk cId="3649910703" sldId="257"/>
            <ac:picMk id="38" creationId="{830FD848-DFC5-DCA6-E17F-8C7DEF01B66E}"/>
          </ac:picMkLst>
        </pc:picChg>
        <pc:picChg chg="add del mod">
          <ac:chgData name="Ophelia Mendivil" userId="e0c67432a32714a7" providerId="LiveId" clId="{4BA70B4B-E0FD-470F-B3A5-B06C43D21C35}" dt="2023-06-15T05:22:49.562" v="787"/>
          <ac:picMkLst>
            <pc:docMk/>
            <pc:sldMk cId="3649910703" sldId="257"/>
            <ac:picMk id="39" creationId="{078717A3-699E-F284-3891-00C32F46BB81}"/>
          </ac:picMkLst>
        </pc:picChg>
        <pc:picChg chg="add del mod ord">
          <ac:chgData name="Ophelia Mendivil" userId="e0c67432a32714a7" providerId="LiveId" clId="{4BA70B4B-E0FD-470F-B3A5-B06C43D21C35}" dt="2023-06-15T05:23:19.795" v="788"/>
          <ac:picMkLst>
            <pc:docMk/>
            <pc:sldMk cId="3649910703" sldId="257"/>
            <ac:picMk id="40" creationId="{ABEE4208-05F2-94B9-BE98-C76DD9A43CB7}"/>
          </ac:picMkLst>
        </pc:picChg>
        <pc:picChg chg="add del mod">
          <ac:chgData name="Ophelia Mendivil" userId="e0c67432a32714a7" providerId="LiveId" clId="{4BA70B4B-E0FD-470F-B3A5-B06C43D21C35}" dt="2023-06-15T05:24:20.141" v="791"/>
          <ac:picMkLst>
            <pc:docMk/>
            <pc:sldMk cId="3649910703" sldId="257"/>
            <ac:picMk id="42" creationId="{FDBBECFF-FAB2-6029-538F-3BB0E275C33F}"/>
          </ac:picMkLst>
        </pc:picChg>
        <pc:picChg chg="add del mod ord">
          <ac:chgData name="Ophelia Mendivil" userId="e0c67432a32714a7" providerId="LiveId" clId="{4BA70B4B-E0FD-470F-B3A5-B06C43D21C35}" dt="2023-06-15T05:33:40.818" v="795"/>
          <ac:picMkLst>
            <pc:docMk/>
            <pc:sldMk cId="3649910703" sldId="257"/>
            <ac:picMk id="45" creationId="{0788DC22-EF0D-0624-8E74-F200DFA70AF8}"/>
          </ac:picMkLst>
        </pc:picChg>
        <pc:picChg chg="add mod">
          <ac:chgData name="Ophelia Mendivil" userId="e0c67432a32714a7" providerId="LiveId" clId="{4BA70B4B-E0FD-470F-B3A5-B06C43D21C35}" dt="2023-06-15T05:33:40.818" v="795"/>
          <ac:picMkLst>
            <pc:docMk/>
            <pc:sldMk cId="3649910703" sldId="257"/>
            <ac:picMk id="46" creationId="{B8ED4C43-56A8-618B-F23E-3B049C1542AB}"/>
          </ac:picMkLst>
        </pc:picChg>
        <pc:inkChg chg="add del">
          <ac:chgData name="Ophelia Mendivil" userId="e0c67432a32714a7" providerId="LiveId" clId="{4BA70B4B-E0FD-470F-B3A5-B06C43D21C35}" dt="2023-06-15T05:24:20.141" v="791"/>
          <ac:inkMkLst>
            <pc:docMk/>
            <pc:sldMk cId="3649910703" sldId="257"/>
            <ac:inkMk id="41" creationId="{7393026E-D427-4F68-8DC8-79C667EA26F5}"/>
          </ac:inkMkLst>
        </pc:inkChg>
      </pc:sldChg>
      <pc:sldChg chg="addSp delSp modSp mod modTransition modAnim">
        <pc:chgData name="Ophelia Mendivil" userId="e0c67432a32714a7" providerId="LiveId" clId="{4BA70B4B-E0FD-470F-B3A5-B06C43D21C35}" dt="2023-06-15T05:33:40.818" v="795"/>
        <pc:sldMkLst>
          <pc:docMk/>
          <pc:sldMk cId="1852767540" sldId="258"/>
        </pc:sldMkLst>
        <pc:spChg chg="mod">
          <ac:chgData name="Ophelia Mendivil" userId="e0c67432a32714a7" providerId="LiveId" clId="{4BA70B4B-E0FD-470F-B3A5-B06C43D21C35}" dt="2023-06-15T04:49:51.475" v="361" actId="207"/>
          <ac:spMkLst>
            <pc:docMk/>
            <pc:sldMk cId="1852767540" sldId="258"/>
            <ac:spMk id="4" creationId="{70D92783-7005-2ACC-FC6C-68E3E15EBF76}"/>
          </ac:spMkLst>
        </pc:spChg>
        <pc:spChg chg="mod">
          <ac:chgData name="Ophelia Mendivil" userId="e0c67432a32714a7" providerId="LiveId" clId="{4BA70B4B-E0FD-470F-B3A5-B06C43D21C35}" dt="2023-06-15T05:00:57.123" v="437" actId="208"/>
          <ac:spMkLst>
            <pc:docMk/>
            <pc:sldMk cId="1852767540" sldId="258"/>
            <ac:spMk id="12" creationId="{FEDB9654-7206-E7A3-0C84-BB95010616B1}"/>
          </ac:spMkLst>
        </pc:spChg>
        <pc:spChg chg="add mod">
          <ac:chgData name="Ophelia Mendivil" userId="e0c67432a32714a7" providerId="LiveId" clId="{4BA70B4B-E0FD-470F-B3A5-B06C43D21C35}" dt="2023-06-15T04:37:46.083" v="175" actId="1076"/>
          <ac:spMkLst>
            <pc:docMk/>
            <pc:sldMk cId="1852767540" sldId="258"/>
            <ac:spMk id="19" creationId="{F5C03DDA-4954-68D5-199A-EF3999CC0015}"/>
          </ac:spMkLst>
        </pc:spChg>
        <pc:spChg chg="add mod">
          <ac:chgData name="Ophelia Mendivil" userId="e0c67432a32714a7" providerId="LiveId" clId="{4BA70B4B-E0FD-470F-B3A5-B06C43D21C35}" dt="2023-06-15T04:37:46.083" v="175" actId="1076"/>
          <ac:spMkLst>
            <pc:docMk/>
            <pc:sldMk cId="1852767540" sldId="258"/>
            <ac:spMk id="20" creationId="{7CEAD509-ED0E-BB77-DCF9-C9D29ED9C064}"/>
          </ac:spMkLst>
        </pc:spChg>
        <pc:spChg chg="add mod">
          <ac:chgData name="Ophelia Mendivil" userId="e0c67432a32714a7" providerId="LiveId" clId="{4BA70B4B-E0FD-470F-B3A5-B06C43D21C35}" dt="2023-06-15T04:37:46.083" v="175" actId="1076"/>
          <ac:spMkLst>
            <pc:docMk/>
            <pc:sldMk cId="1852767540" sldId="258"/>
            <ac:spMk id="21" creationId="{94A8F365-6619-2D00-E2DE-4BB6EF2DF906}"/>
          </ac:spMkLst>
        </pc:spChg>
        <pc:spChg chg="add mod">
          <ac:chgData name="Ophelia Mendivil" userId="e0c67432a32714a7" providerId="LiveId" clId="{4BA70B4B-E0FD-470F-B3A5-B06C43D21C35}" dt="2023-06-15T04:37:54.686" v="178" actId="1076"/>
          <ac:spMkLst>
            <pc:docMk/>
            <pc:sldMk cId="1852767540" sldId="258"/>
            <ac:spMk id="22" creationId="{3E8F686F-CB11-FBF8-1CE5-2F32285964A0}"/>
          </ac:spMkLst>
        </pc:spChg>
        <pc:spChg chg="add mod">
          <ac:chgData name="Ophelia Mendivil" userId="e0c67432a32714a7" providerId="LiveId" clId="{4BA70B4B-E0FD-470F-B3A5-B06C43D21C35}" dt="2023-06-15T04:37:46.083" v="175" actId="1076"/>
          <ac:spMkLst>
            <pc:docMk/>
            <pc:sldMk cId="1852767540" sldId="258"/>
            <ac:spMk id="23" creationId="{24205024-BF5E-2F7A-F8A6-FBE062C95EFD}"/>
          </ac:spMkLst>
        </pc:spChg>
        <pc:spChg chg="add mod">
          <ac:chgData name="Ophelia Mendivil" userId="e0c67432a32714a7" providerId="LiveId" clId="{4BA70B4B-E0FD-470F-B3A5-B06C43D21C35}" dt="2023-06-15T04:49:35.787" v="360" actId="14100"/>
          <ac:spMkLst>
            <pc:docMk/>
            <pc:sldMk cId="1852767540" sldId="258"/>
            <ac:spMk id="24" creationId="{46EF1D2F-D229-47F6-8870-5E593506796A}"/>
          </ac:spMkLst>
        </pc:spChg>
        <pc:picChg chg="add mod">
          <ac:chgData name="Ophelia Mendivil" userId="e0c67432a32714a7" providerId="LiveId" clId="{4BA70B4B-E0FD-470F-B3A5-B06C43D21C35}" dt="2023-06-15T04:37:46.083" v="175" actId="1076"/>
          <ac:picMkLst>
            <pc:docMk/>
            <pc:sldMk cId="1852767540" sldId="258"/>
            <ac:picMk id="2" creationId="{7ED09A07-6C08-A6AE-F8E8-9EB8287CF62F}"/>
          </ac:picMkLst>
        </pc:picChg>
        <pc:picChg chg="add mod">
          <ac:chgData name="Ophelia Mendivil" userId="e0c67432a32714a7" providerId="LiveId" clId="{4BA70B4B-E0FD-470F-B3A5-B06C43D21C35}" dt="2023-06-15T04:37:46.083" v="175" actId="1076"/>
          <ac:picMkLst>
            <pc:docMk/>
            <pc:sldMk cId="1852767540" sldId="258"/>
            <ac:picMk id="3" creationId="{CF372814-618E-EAC8-2986-C2F93EDAB102}"/>
          </ac:picMkLst>
        </pc:picChg>
        <pc:picChg chg="del">
          <ac:chgData name="Ophelia Mendivil" userId="e0c67432a32714a7" providerId="LiveId" clId="{4BA70B4B-E0FD-470F-B3A5-B06C43D21C35}" dt="2023-06-15T04:37:36.699" v="170" actId="478"/>
          <ac:picMkLst>
            <pc:docMk/>
            <pc:sldMk cId="1852767540" sldId="258"/>
            <ac:picMk id="5" creationId="{02DD2639-C7AE-E2B8-8143-B79B9A9C0B0B}"/>
          </ac:picMkLst>
        </pc:picChg>
        <pc:picChg chg="del">
          <ac:chgData name="Ophelia Mendivil" userId="e0c67432a32714a7" providerId="LiveId" clId="{4BA70B4B-E0FD-470F-B3A5-B06C43D21C35}" dt="2023-06-15T04:37:38.943" v="171" actId="478"/>
          <ac:picMkLst>
            <pc:docMk/>
            <pc:sldMk cId="1852767540" sldId="258"/>
            <ac:picMk id="6" creationId="{F08A1989-F265-F5A9-BCDC-4BBCF1CD4BFE}"/>
          </ac:picMkLst>
        </pc:picChg>
        <pc:picChg chg="del">
          <ac:chgData name="Ophelia Mendivil" userId="e0c67432a32714a7" providerId="LiveId" clId="{4BA70B4B-E0FD-470F-B3A5-B06C43D21C35}" dt="2023-06-15T04:37:39.532" v="172" actId="478"/>
          <ac:picMkLst>
            <pc:docMk/>
            <pc:sldMk cId="1852767540" sldId="258"/>
            <ac:picMk id="7" creationId="{CEBB0CCB-1896-F715-E0B9-95905E9A9685}"/>
          </ac:picMkLst>
        </pc:picChg>
        <pc:picChg chg="del">
          <ac:chgData name="Ophelia Mendivil" userId="e0c67432a32714a7" providerId="LiveId" clId="{4BA70B4B-E0FD-470F-B3A5-B06C43D21C35}" dt="2023-06-15T04:37:40.307" v="173" actId="478"/>
          <ac:picMkLst>
            <pc:docMk/>
            <pc:sldMk cId="1852767540" sldId="258"/>
            <ac:picMk id="8" creationId="{9BFAE0DE-1B3A-0E35-59AD-91F621040E07}"/>
          </ac:picMkLst>
        </pc:picChg>
        <pc:picChg chg="del">
          <ac:chgData name="Ophelia Mendivil" userId="e0c67432a32714a7" providerId="LiveId" clId="{4BA70B4B-E0FD-470F-B3A5-B06C43D21C35}" dt="2023-06-15T04:37:40.903" v="174" actId="478"/>
          <ac:picMkLst>
            <pc:docMk/>
            <pc:sldMk cId="1852767540" sldId="258"/>
            <ac:picMk id="9" creationId="{E3F25015-31AD-C7D8-3BC2-196EF521607D}"/>
          </ac:picMkLst>
        </pc:picChg>
        <pc:picChg chg="mod">
          <ac:chgData name="Ophelia Mendivil" userId="e0c67432a32714a7" providerId="LiveId" clId="{4BA70B4B-E0FD-470F-B3A5-B06C43D21C35}" dt="2023-06-15T05:01:18.755" v="446" actId="1076"/>
          <ac:picMkLst>
            <pc:docMk/>
            <pc:sldMk cId="1852767540" sldId="258"/>
            <ac:picMk id="13" creationId="{53BFC014-87C2-1D7E-D8FE-DC17C429F678}"/>
          </ac:picMkLst>
        </pc:picChg>
        <pc:picChg chg="mod">
          <ac:chgData name="Ophelia Mendivil" userId="e0c67432a32714a7" providerId="LiveId" clId="{4BA70B4B-E0FD-470F-B3A5-B06C43D21C35}" dt="2023-06-15T05:01:16.521" v="445" actId="1076"/>
          <ac:picMkLst>
            <pc:docMk/>
            <pc:sldMk cId="1852767540" sldId="258"/>
            <ac:picMk id="14" creationId="{8F930836-C7C9-7AAA-B741-8C820FFED7AD}"/>
          </ac:picMkLst>
        </pc:picChg>
        <pc:picChg chg="add mod">
          <ac:chgData name="Ophelia Mendivil" userId="e0c67432a32714a7" providerId="LiveId" clId="{4BA70B4B-E0FD-470F-B3A5-B06C43D21C35}" dt="2023-06-15T04:37:46.083" v="175" actId="1076"/>
          <ac:picMkLst>
            <pc:docMk/>
            <pc:sldMk cId="1852767540" sldId="258"/>
            <ac:picMk id="15" creationId="{146C1873-465F-BB90-48B6-36B08BB19312}"/>
          </ac:picMkLst>
        </pc:picChg>
        <pc:picChg chg="mod">
          <ac:chgData name="Ophelia Mendivil" userId="e0c67432a32714a7" providerId="LiveId" clId="{4BA70B4B-E0FD-470F-B3A5-B06C43D21C35}" dt="2023-06-15T05:01:11.920" v="443" actId="14100"/>
          <ac:picMkLst>
            <pc:docMk/>
            <pc:sldMk cId="1852767540" sldId="258"/>
            <ac:picMk id="16" creationId="{167D693A-AD16-0464-63F6-5876191375C5}"/>
          </ac:picMkLst>
        </pc:picChg>
        <pc:picChg chg="add mod">
          <ac:chgData name="Ophelia Mendivil" userId="e0c67432a32714a7" providerId="LiveId" clId="{4BA70B4B-E0FD-470F-B3A5-B06C43D21C35}" dt="2023-06-15T04:37:46.083" v="175" actId="1076"/>
          <ac:picMkLst>
            <pc:docMk/>
            <pc:sldMk cId="1852767540" sldId="258"/>
            <ac:picMk id="17" creationId="{0DE16BD4-8123-1271-775F-7B33B4D07023}"/>
          </ac:picMkLst>
        </pc:picChg>
        <pc:picChg chg="add mod">
          <ac:chgData name="Ophelia Mendivil" userId="e0c67432a32714a7" providerId="LiveId" clId="{4BA70B4B-E0FD-470F-B3A5-B06C43D21C35}" dt="2023-06-15T04:37:46.083" v="175" actId="1076"/>
          <ac:picMkLst>
            <pc:docMk/>
            <pc:sldMk cId="1852767540" sldId="258"/>
            <ac:picMk id="18" creationId="{FC5A2A03-31FA-F584-2298-81CA4E6D4ABE}"/>
          </ac:picMkLst>
        </pc:picChg>
        <pc:picChg chg="add del mod">
          <ac:chgData name="Ophelia Mendivil" userId="e0c67432a32714a7" providerId="LiveId" clId="{4BA70B4B-E0FD-470F-B3A5-B06C43D21C35}" dt="2023-06-15T05:22:49.562" v="787"/>
          <ac:picMkLst>
            <pc:docMk/>
            <pc:sldMk cId="1852767540" sldId="258"/>
            <ac:picMk id="33" creationId="{AF9F642F-E807-1885-1AC9-BA51969B471C}"/>
          </ac:picMkLst>
        </pc:picChg>
        <pc:picChg chg="add del mod ord">
          <ac:chgData name="Ophelia Mendivil" userId="e0c67432a32714a7" providerId="LiveId" clId="{4BA70B4B-E0FD-470F-B3A5-B06C43D21C35}" dt="2023-06-15T05:33:40.818" v="795"/>
          <ac:picMkLst>
            <pc:docMk/>
            <pc:sldMk cId="1852767540" sldId="258"/>
            <ac:picMk id="34" creationId="{CBC4BCD3-3C23-0B31-29C7-79231CBDD79C}"/>
          </ac:picMkLst>
        </pc:picChg>
        <pc:picChg chg="add mod">
          <ac:chgData name="Ophelia Mendivil" userId="e0c67432a32714a7" providerId="LiveId" clId="{4BA70B4B-E0FD-470F-B3A5-B06C43D21C35}" dt="2023-06-15T05:33:40.818" v="795"/>
          <ac:picMkLst>
            <pc:docMk/>
            <pc:sldMk cId="1852767540" sldId="258"/>
            <ac:picMk id="35" creationId="{B68D2E93-22E1-6B54-6D29-3E2CFC251F47}"/>
          </ac:picMkLst>
        </pc:picChg>
      </pc:sldChg>
      <pc:sldChg chg="addSp delSp modSp mod modTransition modAnim">
        <pc:chgData name="Ophelia Mendivil" userId="e0c67432a32714a7" providerId="LiveId" clId="{4BA70B4B-E0FD-470F-B3A5-B06C43D21C35}" dt="2023-06-15T05:33:40.818" v="795"/>
        <pc:sldMkLst>
          <pc:docMk/>
          <pc:sldMk cId="1617130404" sldId="260"/>
        </pc:sldMkLst>
        <pc:picChg chg="add del mod">
          <ac:chgData name="Ophelia Mendivil" userId="e0c67432a32714a7" providerId="LiveId" clId="{4BA70B4B-E0FD-470F-B3A5-B06C43D21C35}" dt="2023-06-15T05:22:49.562" v="787"/>
          <ac:picMkLst>
            <pc:docMk/>
            <pc:sldMk cId="1617130404" sldId="260"/>
            <ac:picMk id="10" creationId="{6763A83D-6762-CDC3-226F-ECE75CA1FBF3}"/>
          </ac:picMkLst>
        </pc:picChg>
        <pc:picChg chg="add del mod ord">
          <ac:chgData name="Ophelia Mendivil" userId="e0c67432a32714a7" providerId="LiveId" clId="{4BA70B4B-E0FD-470F-B3A5-B06C43D21C35}" dt="2023-06-15T05:33:40.818" v="795"/>
          <ac:picMkLst>
            <pc:docMk/>
            <pc:sldMk cId="1617130404" sldId="260"/>
            <ac:picMk id="11" creationId="{85723592-68D0-157C-F349-37FD3CFCDE9C}"/>
          </ac:picMkLst>
        </pc:picChg>
        <pc:picChg chg="add mod">
          <ac:chgData name="Ophelia Mendivil" userId="e0c67432a32714a7" providerId="LiveId" clId="{4BA70B4B-E0FD-470F-B3A5-B06C43D21C35}" dt="2023-06-15T05:33:40.818" v="795"/>
          <ac:picMkLst>
            <pc:docMk/>
            <pc:sldMk cId="1617130404" sldId="260"/>
            <ac:picMk id="12" creationId="{C660E649-18E3-8AB7-D727-08BBFB4DDC76}"/>
          </ac:picMkLst>
        </pc:picChg>
      </pc:sldChg>
      <pc:sldChg chg="addSp delSp modSp mod modTransition modAnim">
        <pc:chgData name="Ophelia Mendivil" userId="e0c67432a32714a7" providerId="LiveId" clId="{4BA70B4B-E0FD-470F-B3A5-B06C43D21C35}" dt="2023-06-15T05:33:40.818" v="795"/>
        <pc:sldMkLst>
          <pc:docMk/>
          <pc:sldMk cId="3186149426" sldId="261"/>
        </pc:sldMkLst>
        <pc:picChg chg="add del mod">
          <ac:chgData name="Ophelia Mendivil" userId="e0c67432a32714a7" providerId="LiveId" clId="{4BA70B4B-E0FD-470F-B3A5-B06C43D21C35}" dt="2023-06-15T05:22:49.562" v="787"/>
          <ac:picMkLst>
            <pc:docMk/>
            <pc:sldMk cId="3186149426" sldId="261"/>
            <ac:picMk id="8" creationId="{950F77C2-355B-9FA1-FAD1-D0420FB32E4E}"/>
          </ac:picMkLst>
        </pc:picChg>
        <pc:picChg chg="add del mod ord">
          <ac:chgData name="Ophelia Mendivil" userId="e0c67432a32714a7" providerId="LiveId" clId="{4BA70B4B-E0FD-470F-B3A5-B06C43D21C35}" dt="2023-06-15T05:33:40.818" v="795"/>
          <ac:picMkLst>
            <pc:docMk/>
            <pc:sldMk cId="3186149426" sldId="261"/>
            <ac:picMk id="10" creationId="{417A33AA-2442-24CF-DBC0-F9A979D8E08E}"/>
          </ac:picMkLst>
        </pc:picChg>
        <pc:picChg chg="add mod">
          <ac:chgData name="Ophelia Mendivil" userId="e0c67432a32714a7" providerId="LiveId" clId="{4BA70B4B-E0FD-470F-B3A5-B06C43D21C35}" dt="2023-06-15T05:33:40.818" v="795"/>
          <ac:picMkLst>
            <pc:docMk/>
            <pc:sldMk cId="3186149426" sldId="261"/>
            <ac:picMk id="12" creationId="{4FB63541-5128-B913-EF41-50CA34240DD0}"/>
          </ac:picMkLst>
        </pc:picChg>
      </pc:sldChg>
      <pc:sldChg chg="addSp delSp modSp mod modTransition modAnim">
        <pc:chgData name="Ophelia Mendivil" userId="e0c67432a32714a7" providerId="LiveId" clId="{4BA70B4B-E0FD-470F-B3A5-B06C43D21C35}" dt="2023-06-15T05:33:40.818" v="795"/>
        <pc:sldMkLst>
          <pc:docMk/>
          <pc:sldMk cId="1894830799" sldId="262"/>
        </pc:sldMkLst>
        <pc:picChg chg="del">
          <ac:chgData name="Ophelia Mendivil" userId="e0c67432a32714a7" providerId="LiveId" clId="{4BA70B4B-E0FD-470F-B3A5-B06C43D21C35}" dt="2023-06-15T05:14:44.707" v="450" actId="478"/>
          <ac:picMkLst>
            <pc:docMk/>
            <pc:sldMk cId="1894830799" sldId="262"/>
            <ac:picMk id="5" creationId="{E431BC2F-B717-9477-47FD-9BB912A6157C}"/>
          </ac:picMkLst>
        </pc:picChg>
        <pc:picChg chg="add del mod">
          <ac:chgData name="Ophelia Mendivil" userId="e0c67432a32714a7" providerId="LiveId" clId="{4BA70B4B-E0FD-470F-B3A5-B06C43D21C35}" dt="2023-06-15T05:22:49.562" v="787"/>
          <ac:picMkLst>
            <pc:docMk/>
            <pc:sldMk cId="1894830799" sldId="262"/>
            <ac:picMk id="7" creationId="{ECA55DAF-45FE-CCE8-4E70-8A6D409DD4C4}"/>
          </ac:picMkLst>
        </pc:picChg>
        <pc:picChg chg="add del mod ord">
          <ac:chgData name="Ophelia Mendivil" userId="e0c67432a32714a7" providerId="LiveId" clId="{4BA70B4B-E0FD-470F-B3A5-B06C43D21C35}" dt="2023-06-15T05:33:40.818" v="795"/>
          <ac:picMkLst>
            <pc:docMk/>
            <pc:sldMk cId="1894830799" sldId="262"/>
            <ac:picMk id="8" creationId="{C577510B-9F38-D2B6-5580-96A394A14D7D}"/>
          </ac:picMkLst>
        </pc:picChg>
        <pc:picChg chg="add mod">
          <ac:chgData name="Ophelia Mendivil" userId="e0c67432a32714a7" providerId="LiveId" clId="{4BA70B4B-E0FD-470F-B3A5-B06C43D21C35}" dt="2023-06-15T05:33:40.818" v="795"/>
          <ac:picMkLst>
            <pc:docMk/>
            <pc:sldMk cId="1894830799" sldId="262"/>
            <ac:picMk id="9" creationId="{C9D623F3-FB4D-05F9-5942-4F1473E99143}"/>
          </ac:picMkLst>
        </pc:picChg>
      </pc:sldChg>
      <pc:sldChg chg="addSp delSp modSp mod modTransition modAnim">
        <pc:chgData name="Ophelia Mendivil" userId="e0c67432a32714a7" providerId="LiveId" clId="{4BA70B4B-E0FD-470F-B3A5-B06C43D21C35}" dt="2023-06-15T05:33:40.818" v="795"/>
        <pc:sldMkLst>
          <pc:docMk/>
          <pc:sldMk cId="3463222506" sldId="263"/>
        </pc:sldMkLst>
        <pc:picChg chg="add del mod">
          <ac:chgData name="Ophelia Mendivil" userId="e0c67432a32714a7" providerId="LiveId" clId="{4BA70B4B-E0FD-470F-B3A5-B06C43D21C35}" dt="2023-06-15T05:22:49.562" v="787"/>
          <ac:picMkLst>
            <pc:docMk/>
            <pc:sldMk cId="3463222506" sldId="263"/>
            <ac:picMk id="10" creationId="{2440CEC0-4433-9114-E378-1B56B0A2F77F}"/>
          </ac:picMkLst>
        </pc:picChg>
        <pc:picChg chg="add del mod ord">
          <ac:chgData name="Ophelia Mendivil" userId="e0c67432a32714a7" providerId="LiveId" clId="{4BA70B4B-E0FD-470F-B3A5-B06C43D21C35}" dt="2023-06-15T05:33:40.818" v="795"/>
          <ac:picMkLst>
            <pc:docMk/>
            <pc:sldMk cId="3463222506" sldId="263"/>
            <ac:picMk id="13" creationId="{5367D564-BF3B-3F64-0EB3-5FD75EC67C2B}"/>
          </ac:picMkLst>
        </pc:picChg>
        <pc:picChg chg="add mod">
          <ac:chgData name="Ophelia Mendivil" userId="e0c67432a32714a7" providerId="LiveId" clId="{4BA70B4B-E0FD-470F-B3A5-B06C43D21C35}" dt="2023-06-15T05:33:40.818" v="795"/>
          <ac:picMkLst>
            <pc:docMk/>
            <pc:sldMk cId="3463222506" sldId="263"/>
            <ac:picMk id="14" creationId="{5C000759-2F28-7743-B271-D1CDB87ED082}"/>
          </ac:picMkLst>
        </pc:picChg>
      </pc:sldChg>
      <pc:sldChg chg="addSp modSp mod modTransition">
        <pc:chgData name="Ophelia Mendivil" userId="e0c67432a32714a7" providerId="LiveId" clId="{4BA70B4B-E0FD-470F-B3A5-B06C43D21C35}" dt="2023-06-15T05:33:40.818" v="795"/>
        <pc:sldMkLst>
          <pc:docMk/>
          <pc:sldMk cId="1604293767" sldId="264"/>
        </pc:sldMkLst>
        <pc:picChg chg="mod">
          <ac:chgData name="Ophelia Mendivil" userId="e0c67432a32714a7" providerId="LiveId" clId="{4BA70B4B-E0FD-470F-B3A5-B06C43D21C35}" dt="2023-06-15T05:14:29.567" v="449" actId="14100"/>
          <ac:picMkLst>
            <pc:docMk/>
            <pc:sldMk cId="1604293767" sldId="264"/>
            <ac:picMk id="5" creationId="{5487B485-70A7-D753-D315-0A0040A613B0}"/>
          </ac:picMkLst>
        </pc:picChg>
        <pc:picChg chg="add mod">
          <ac:chgData name="Ophelia Mendivil" userId="e0c67432a32714a7" providerId="LiveId" clId="{4BA70B4B-E0FD-470F-B3A5-B06C43D21C35}" dt="2023-06-15T05:33:40.818" v="795"/>
          <ac:picMkLst>
            <pc:docMk/>
            <pc:sldMk cId="1604293767" sldId="264"/>
            <ac:picMk id="10" creationId="{A1201D9B-E4F4-CC8F-8106-AD58D7C42F7A}"/>
          </ac:picMkLst>
        </pc:picChg>
      </pc:sldChg>
      <pc:sldChg chg="add del">
        <pc:chgData name="Ophelia Mendivil" userId="e0c67432a32714a7" providerId="LiveId" clId="{4BA70B4B-E0FD-470F-B3A5-B06C43D21C35}" dt="2023-06-15T04:26:35.257" v="46"/>
        <pc:sldMkLst>
          <pc:docMk/>
          <pc:sldMk cId="212082921" sldId="265"/>
        </pc:sldMkLst>
      </pc:sldChg>
      <pc:sldChg chg="add del">
        <pc:chgData name="Ophelia Mendivil" userId="e0c67432a32714a7" providerId="LiveId" clId="{4BA70B4B-E0FD-470F-B3A5-B06C43D21C35}" dt="2023-06-15T04:26:39.130" v="48"/>
        <pc:sldMkLst>
          <pc:docMk/>
          <pc:sldMk cId="3214755532" sldId="265"/>
        </pc:sldMkLst>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72102" units="1/cm"/>
          <inkml:channelProperty channel="Y" name="resolution" value="37.76224" units="1/cm"/>
          <inkml:channelProperty channel="T" name="resolution" value="1" units="1/dev"/>
        </inkml:channelProperties>
      </inkml:inkSource>
      <inkml:timestamp xml:id="ts0" timeString="2023-06-15T04:03:00.418"/>
    </inkml:context>
    <inkml:brush xml:id="br0">
      <inkml:brushProperty name="width" value="0.05292" units="cm"/>
      <inkml:brushProperty name="height" value="0.05292" units="cm"/>
      <inkml:brushProperty name="color" value="#FFC000"/>
    </inkml:brush>
  </inkml:definitions>
  <inkml:trace contextRef="#ctx0" brushRef="#br0">15683 10755 0</inkml:trace>
  <inkml:trace contextRef="#ctx0" brushRef="#br0" timeOffset="955">15405 10596 0</inkml:trace>
  <inkml:trace contextRef="#ctx0" brushRef="#br0" timeOffset="1124">15405 10596 0</inkml:trace>
  <inkml:trace contextRef="#ctx0" brushRef="#br0" timeOffset="1282">15405 10596 0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6A17E-292F-4973-B459-84FDD8A51253}"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D102A-CC34-49AA-B991-304675B72136}" type="slidenum">
              <a:rPr lang="en-US" smtClean="0"/>
              <a:t>‹#›</a:t>
            </a:fld>
            <a:endParaRPr lang="en-US"/>
          </a:p>
        </p:txBody>
      </p:sp>
    </p:spTree>
    <p:extLst>
      <p:ext uri="{BB962C8B-B14F-4D97-AF65-F5344CB8AC3E}">
        <p14:creationId xmlns:p14="http://schemas.microsoft.com/office/powerpoint/2010/main" val="3895275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CD102A-CC34-49AA-B991-304675B72136}" type="slidenum">
              <a:rPr lang="en-US" smtClean="0"/>
              <a:t>1</a:t>
            </a:fld>
            <a:endParaRPr lang="en-US"/>
          </a:p>
        </p:txBody>
      </p:sp>
    </p:spTree>
    <p:extLst>
      <p:ext uri="{BB962C8B-B14F-4D97-AF65-F5344CB8AC3E}">
        <p14:creationId xmlns:p14="http://schemas.microsoft.com/office/powerpoint/2010/main" val="46479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I have my title on top </a:t>
            </a:r>
          </a:p>
          <a:p>
            <a:r>
              <a:rPr lang="en-US" dirty="0"/>
              <a:t>And for my navigation I will be using this squares that will show off a little picture of </a:t>
            </a:r>
          </a:p>
          <a:p>
            <a:r>
              <a:rPr lang="en-US" dirty="0"/>
              <a:t>Cities</a:t>
            </a:r>
          </a:p>
          <a:p>
            <a:r>
              <a:rPr lang="en-US" dirty="0"/>
              <a:t>Cool  attractions</a:t>
            </a:r>
          </a:p>
          <a:p>
            <a:r>
              <a:rPr lang="en-US" dirty="0"/>
              <a:t>Title bar </a:t>
            </a:r>
          </a:p>
          <a:p>
            <a:r>
              <a:rPr lang="en-US" dirty="0"/>
              <a:t>I want the temperature to be its own little box </a:t>
            </a:r>
          </a:p>
          <a:p>
            <a:endParaRPr lang="en-US" dirty="0"/>
          </a:p>
          <a:p>
            <a:endParaRPr lang="en-US" dirty="0"/>
          </a:p>
        </p:txBody>
      </p:sp>
      <p:sp>
        <p:nvSpPr>
          <p:cNvPr id="4" name="Slide Number Placeholder 3"/>
          <p:cNvSpPr>
            <a:spLocks noGrp="1"/>
          </p:cNvSpPr>
          <p:nvPr>
            <p:ph type="sldNum" sz="quarter" idx="5"/>
          </p:nvPr>
        </p:nvSpPr>
        <p:spPr/>
        <p:txBody>
          <a:bodyPr/>
          <a:lstStyle/>
          <a:p>
            <a:fld id="{BECD102A-CC34-49AA-B991-304675B72136}" type="slidenum">
              <a:rPr lang="en-US" smtClean="0"/>
              <a:t>2</a:t>
            </a:fld>
            <a:endParaRPr lang="en-US"/>
          </a:p>
        </p:txBody>
      </p:sp>
    </p:spTree>
    <p:extLst>
      <p:ext uri="{BB962C8B-B14F-4D97-AF65-F5344CB8AC3E}">
        <p14:creationId xmlns:p14="http://schemas.microsoft.com/office/powerpoint/2010/main" val="146655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2960-DD6D-EE6D-C13B-178DF12EB6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1E4AEC-7D74-10ED-3128-48373765CA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D18452-11AC-A691-94CF-4C8D87C149D9}"/>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8CA114D0-E908-1630-9C52-50B621085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C4317-E545-9BE4-2111-CC049A7944D8}"/>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2041957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60FC-2A25-22E5-64D4-1307512EBB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96F2D5-CD08-CFC7-D5BA-50D4E9364F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55ED2-EF43-4774-1726-6D590AC85B35}"/>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72E0D3B3-CEC4-C2A2-72D7-5A354FE77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DB3A-1026-AEB5-D5F2-B490FE4A1736}"/>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86372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A6B72D-A662-F687-E181-83D9DBE00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63923F-E3A5-B8F4-E77E-0E0692320B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57459-293D-FA39-8EE6-454A49C536F4}"/>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15B2EB80-8F5D-9335-5467-559271B47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4AA79-391D-2B06-51F0-199BFD5DB434}"/>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311265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C538-98FD-06BC-EF48-DCFFC9685F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1B844-933B-5238-C9C4-65B1CB412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E858F-B45B-36A5-8FB8-DCD7CC61E5B6}"/>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55CE99C4-33BC-50D1-E65B-5914CB30E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4BF14-4903-D3EB-7F2D-AD30C22B3C1B}"/>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231040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75C7-B656-1BB3-0457-724F77B842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C4D69-9D99-D11E-2606-4B6F8E9799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558E8-7F11-729C-8C95-236269682CAA}"/>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01E39543-7682-96DC-08CD-24DE688BB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0CB73-DD26-C6CE-B3D1-7B6C115DCA08}"/>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290910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493C-DB77-AC5B-7F72-D740EA8A0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9C6DB9-F08C-B1EF-5F06-2D07BFC90E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41E56C-1E8D-EF84-1E7F-1F26D45F8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4C4BAF-BC4F-2A4B-620D-966F43F6133C}"/>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6" name="Footer Placeholder 5">
            <a:extLst>
              <a:ext uri="{FF2B5EF4-FFF2-40B4-BE49-F238E27FC236}">
                <a16:creationId xmlns:a16="http://schemas.microsoft.com/office/drawing/2014/main" id="{DCE97ADA-B03B-EAB7-6E92-42F1D761F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A61A58-55A7-77FF-2FFD-8518CEBE3434}"/>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307872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4955-56D8-648E-F494-D979B8F082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3B7961-8F63-B797-43E6-B9197512D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32140-A7E9-0AE1-BBA2-7D59D867E3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7D5691-8259-0436-AD53-67291B2A5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F13550-CFBF-209E-232C-3330B9EF4F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4C7FF5-C078-3586-A98C-56251CC071D1}"/>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8" name="Footer Placeholder 7">
            <a:extLst>
              <a:ext uri="{FF2B5EF4-FFF2-40B4-BE49-F238E27FC236}">
                <a16:creationId xmlns:a16="http://schemas.microsoft.com/office/drawing/2014/main" id="{64C8D4AF-2A9F-AB79-9F7E-32066B881D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D43CA1-C35F-649C-3DD1-87500BC5672D}"/>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33682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EB0A-3B3B-807B-7251-C05195F93E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FA461C-4379-9BA2-76F0-C25B08560AF0}"/>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4" name="Footer Placeholder 3">
            <a:extLst>
              <a:ext uri="{FF2B5EF4-FFF2-40B4-BE49-F238E27FC236}">
                <a16:creationId xmlns:a16="http://schemas.microsoft.com/office/drawing/2014/main" id="{71309511-380F-CC9F-9EDC-EAD8F2C6A2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5D974D-8793-B35F-0EBC-D6FDB309E177}"/>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2471389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6D39-6950-92FA-9A02-5C418A23876A}"/>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3" name="Footer Placeholder 2">
            <a:extLst>
              <a:ext uri="{FF2B5EF4-FFF2-40B4-BE49-F238E27FC236}">
                <a16:creationId xmlns:a16="http://schemas.microsoft.com/office/drawing/2014/main" id="{F10D929B-6356-9434-B1D9-2915A0316A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BABA5A-29F0-B702-5C7F-740AB2B96AE2}"/>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48791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6DA-EB9B-CA7F-2FB9-917074ACC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B4DD66-944E-A463-4AC6-C57D0ECF1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EC8869-FDE1-B097-AAFD-D07CE3A79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1FBAE-C4D7-F77D-45D9-99442DF85103}"/>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6" name="Footer Placeholder 5">
            <a:extLst>
              <a:ext uri="{FF2B5EF4-FFF2-40B4-BE49-F238E27FC236}">
                <a16:creationId xmlns:a16="http://schemas.microsoft.com/office/drawing/2014/main" id="{1181B43E-DA52-279E-DB68-0AEE4456B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B2C674-113D-8CA0-68C9-8EA562DB7915}"/>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4026567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DDB3-DCCB-A603-106F-1448276B9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13A8A3-F9FF-5C87-2814-CB8F4A6D7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D0C6D6-609F-5321-9906-FC3AF55FA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4857BF-5F08-4087-A2C3-B8091D890857}"/>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6" name="Footer Placeholder 5">
            <a:extLst>
              <a:ext uri="{FF2B5EF4-FFF2-40B4-BE49-F238E27FC236}">
                <a16:creationId xmlns:a16="http://schemas.microsoft.com/office/drawing/2014/main" id="{E47FD5FB-11BD-84D4-C6F5-906C50B92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8C1B3-A51D-78AF-E8C7-908C3981D177}"/>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31617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A97B9B-5238-FA89-94A3-E4398C7E1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CBDC06-728C-FD76-32E5-ACA907ED06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AAB63-589D-D50E-7D8D-3F4A386CD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48516F17-D552-47AC-1048-F9B199FC6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D72D40-7F64-97F9-BAAE-1DBF4E6226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6971F-9E55-4AB3-B36F-CCCFE1BA387C}" type="slidenum">
              <a:rPr lang="en-US" smtClean="0"/>
              <a:t>‹#›</a:t>
            </a:fld>
            <a:endParaRPr lang="en-US"/>
          </a:p>
        </p:txBody>
      </p:sp>
    </p:spTree>
    <p:extLst>
      <p:ext uri="{BB962C8B-B14F-4D97-AF65-F5344CB8AC3E}">
        <p14:creationId xmlns:p14="http://schemas.microsoft.com/office/powerpoint/2010/main" val="3044355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2.xml"/><Relationship Id="rId7" Type="http://schemas.openxmlformats.org/officeDocument/2006/relationships/image" Target="../media/image4.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notesSlide" Target="../notesSlides/notesSlide2.xml"/><Relationship Id="rId9" Type="http://schemas.openxmlformats.org/officeDocument/2006/relationships/image" Target="../media/image6.jpg"/></Relationships>
</file>

<file path=ppt/slides/_rels/slide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2.xml"/><Relationship Id="rId7" Type="http://schemas.openxmlformats.org/officeDocument/2006/relationships/image" Target="../media/image3.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jp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5.jpg"/><Relationship Id="rId9"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jpg"/><Relationship Id="rId5" Type="http://schemas.openxmlformats.org/officeDocument/2006/relationships/image" Target="../media/image7.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5831-00CD-862D-D034-01C1F7D9FBC4}"/>
              </a:ext>
            </a:extLst>
          </p:cNvPr>
          <p:cNvSpPr>
            <a:spLocks noGrp="1"/>
          </p:cNvSpPr>
          <p:nvPr>
            <p:ph type="ctrTitle"/>
          </p:nvPr>
        </p:nvSpPr>
        <p:spPr/>
        <p:txBody>
          <a:bodyPr/>
          <a:lstStyle/>
          <a:p>
            <a:r>
              <a:rPr lang="en-US" dirty="0"/>
              <a:t>High-Resolution Wireframe:</a:t>
            </a:r>
            <a:br>
              <a:rPr lang="en-US" dirty="0"/>
            </a:br>
            <a:r>
              <a:rPr lang="en-US" dirty="0"/>
              <a:t>Cities in Mexico!</a:t>
            </a:r>
          </a:p>
        </p:txBody>
      </p:sp>
      <p:sp>
        <p:nvSpPr>
          <p:cNvPr id="3" name="Subtitle 2">
            <a:extLst>
              <a:ext uri="{FF2B5EF4-FFF2-40B4-BE49-F238E27FC236}">
                <a16:creationId xmlns:a16="http://schemas.microsoft.com/office/drawing/2014/main" id="{214DBAB4-B196-01F9-71A2-6DFCB598A686}"/>
              </a:ext>
            </a:extLst>
          </p:cNvPr>
          <p:cNvSpPr>
            <a:spLocks noGrp="1"/>
          </p:cNvSpPr>
          <p:nvPr>
            <p:ph type="subTitle" idx="1"/>
          </p:nvPr>
        </p:nvSpPr>
        <p:spPr/>
        <p:txBody>
          <a:bodyPr/>
          <a:lstStyle/>
          <a:p>
            <a:r>
              <a:rPr lang="en-US" dirty="0"/>
              <a:t>By: Ophelia Mendivil</a:t>
            </a:r>
          </a:p>
          <a:p>
            <a:endParaRPr 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FAD6F1B-FB77-A0B1-6CA4-68BE123BA61B}"/>
                  </a:ext>
                </a:extLst>
              </p14:cNvPr>
              <p14:cNvContentPartPr/>
              <p14:nvPr/>
            </p14:nvContentPartPr>
            <p14:xfrm>
              <a:off x="5545800" y="3814560"/>
              <a:ext cx="100440" cy="57600"/>
            </p14:xfrm>
          </p:contentPart>
        </mc:Choice>
        <mc:Fallback>
          <p:pic>
            <p:nvPicPr>
              <p:cNvPr id="5" name="Ink 4">
                <a:extLst>
                  <a:ext uri="{FF2B5EF4-FFF2-40B4-BE49-F238E27FC236}">
                    <a16:creationId xmlns:a16="http://schemas.microsoft.com/office/drawing/2014/main" id="{5FAD6F1B-FB77-A0B1-6CA4-68BE123BA61B}"/>
                  </a:ext>
                </a:extLst>
              </p:cNvPr>
              <p:cNvPicPr/>
              <p:nvPr/>
            </p:nvPicPr>
            <p:blipFill>
              <a:blip r:embed="rId4"/>
              <a:stretch>
                <a:fillRect/>
              </a:stretch>
            </p:blipFill>
            <p:spPr>
              <a:xfrm>
                <a:off x="5536440" y="3805200"/>
                <a:ext cx="119160" cy="76320"/>
              </a:xfrm>
              <a:prstGeom prst="rect">
                <a:avLst/>
              </a:prstGeom>
            </p:spPr>
          </p:pic>
        </mc:Fallback>
      </mc:AlternateContent>
    </p:spTree>
    <p:extLst>
      <p:ext uri="{BB962C8B-B14F-4D97-AF65-F5344CB8AC3E}">
        <p14:creationId xmlns:p14="http://schemas.microsoft.com/office/powerpoint/2010/main" val="265169342"/>
      </p:ext>
    </p:extLst>
  </p:cSld>
  <p:clrMapOvr>
    <a:masterClrMapping/>
  </p:clrMapOvr>
  <mc:AlternateContent xmlns:mc="http://schemas.openxmlformats.org/markup-compatibility/2006">
    <mc:Choice xmlns:p14="http://schemas.microsoft.com/office/powerpoint/2010/main" Requires="p14">
      <p:transition spd="slow" p14:dur="2000" advTm="14650"/>
    </mc:Choice>
    <mc:Fallback>
      <p:transition spd="slow" advTm="14650"/>
    </mc:Fallback>
  </mc:AlternateContent>
  <p:extLst>
    <p:ext uri="{3A86A75C-4F4B-4683-9AE1-C65F6400EC91}">
      <p14:laserTraceLst xmlns:p14="http://schemas.microsoft.com/office/powerpoint/2010/main">
        <p14:tracePtLst>
          <p14:tracePt t="378" x="0" y="0"/>
        </p14:tracePtLst>
        <p14:tracePtLst>
          <p14:tracePt t="870" x="4794250" y="6419850"/>
          <p14:tracePt t="1253" x="3844925" y="6443663"/>
          <p14:tracePt t="1260" x="4130675" y="6086475"/>
          <p14:tracePt t="1270" x="4473575" y="5657850"/>
          <p14:tracePt t="1276" x="4773613" y="5186363"/>
          <p14:tracePt t="1284" x="5030788" y="4872038"/>
          <p14:tracePt t="1292" x="5216525" y="4629150"/>
          <p14:tracePt t="1300" x="5316538" y="4486275"/>
          <p14:tracePt t="1308" x="5416550" y="4400550"/>
          <p14:tracePt t="1317" x="5445125" y="4329113"/>
          <p14:tracePt t="1324" x="5473700" y="4286250"/>
          <p14:tracePt t="1332" x="5473700" y="4243388"/>
          <p14:tracePt t="1340" x="5473700" y="4200525"/>
          <p14:tracePt t="1348" x="5473700" y="4157663"/>
          <p14:tracePt t="1355" x="5473700" y="4100513"/>
          <p14:tracePt t="1364" x="5473700" y="4057650"/>
          <p14:tracePt t="1371" x="5459413" y="3986213"/>
          <p14:tracePt t="1378" x="5459413" y="3929063"/>
          <p14:tracePt t="1386" x="5445125" y="3871913"/>
          <p14:tracePt t="1393" x="5445125" y="3786188"/>
          <p14:tracePt t="1402" x="5445125" y="3743325"/>
          <p14:tracePt t="1410" x="5487988" y="3686175"/>
          <p14:tracePt t="1418" x="5502275" y="3657600"/>
          <p14:tracePt t="1426" x="5530850" y="3629025"/>
          <p14:tracePt t="1434" x="5545138" y="3600450"/>
          <p14:tracePt t="1442" x="5559425" y="3557588"/>
          <p14:tracePt t="1450" x="5588000" y="3514725"/>
          <p14:tracePt t="1458" x="5602288" y="3486150"/>
          <p14:tracePt t="1467" x="5602288" y="3457575"/>
          <p14:tracePt t="1474" x="5616575" y="3429000"/>
          <p14:tracePt t="1482" x="5616575" y="3400425"/>
          <p14:tracePt t="1490" x="5616575" y="3357563"/>
          <p14:tracePt t="1496" x="5616575" y="3314700"/>
          <p14:tracePt t="1506" x="5616575" y="3228975"/>
          <p14:tracePt t="1511" x="5630863" y="3157538"/>
          <p14:tracePt t="1519" x="5659438" y="3071813"/>
          <p14:tracePt t="1527" x="5702300" y="2986088"/>
          <p14:tracePt t="1536" x="5745163" y="2900363"/>
          <p14:tracePt t="1544" x="5788025" y="2814638"/>
          <p14:tracePt t="1553" x="5830888" y="2714625"/>
          <p14:tracePt t="1560" x="5888038" y="2628900"/>
          <p14:tracePt t="1569" x="5930900" y="2543175"/>
          <p14:tracePt t="1575" x="5973763" y="2486025"/>
          <p14:tracePt t="1584" x="6002338" y="2414588"/>
          <p14:tracePt t="1592" x="6016625" y="2371725"/>
          <p14:tracePt t="1600" x="6059488" y="2300288"/>
          <p14:tracePt t="1608" x="6088063" y="2257425"/>
          <p14:tracePt t="1616" x="6088063" y="2214563"/>
          <p14:tracePt t="1624" x="6132513" y="2185988"/>
          <p14:tracePt t="1630" x="6161088" y="2143125"/>
          <p14:tracePt t="1638" x="6175375" y="2114550"/>
          <p14:tracePt t="1646" x="6189663" y="2085975"/>
          <p14:tracePt t="1653" x="6218238" y="2057400"/>
          <p14:tracePt t="1662" x="6218238" y="2043113"/>
          <p14:tracePt t="1669" x="6218238" y="2028825"/>
          <p14:tracePt t="8740" x="6218238" y="2100263"/>
          <p14:tracePt t="8748" x="6218238" y="2328863"/>
          <p14:tracePt t="8756" x="6232525" y="2543175"/>
          <p14:tracePt t="8763" x="6232525" y="2671763"/>
          <p14:tracePt t="8771" x="6218238" y="2786063"/>
          <p14:tracePt t="8780" x="6189663" y="2900363"/>
          <p14:tracePt t="8787" x="6161088" y="2986088"/>
          <p14:tracePt t="8796" x="6146800" y="3057525"/>
          <p14:tracePt t="8803" x="6146800" y="3114675"/>
          <p14:tracePt t="8812" x="6132513" y="3157538"/>
          <p14:tracePt t="8820" x="6118225" y="3186113"/>
          <p14:tracePt t="8828" x="6103938" y="3214688"/>
          <p14:tracePt t="8833" x="6103938" y="3257550"/>
          <p14:tracePt t="8842" x="6088063" y="3286125"/>
          <p14:tracePt t="8850" x="6073775" y="3314700"/>
          <p14:tracePt t="8857" x="6059488" y="3343275"/>
          <p14:tracePt t="8866" x="6059488" y="3371850"/>
          <p14:tracePt t="8873" x="6045200" y="3414713"/>
          <p14:tracePt t="8881" x="6030913" y="3457575"/>
          <p14:tracePt t="8889" x="6016625" y="3514725"/>
          <p14:tracePt t="8898" x="6016625" y="3557588"/>
          <p14:tracePt t="8905" x="6016625" y="3600450"/>
          <p14:tracePt t="8914" x="6002338" y="3643313"/>
          <p14:tracePt t="8922" x="5988050" y="3671888"/>
          <p14:tracePt t="8930" x="5973763" y="3700463"/>
          <p14:tracePt t="8937" x="5973763" y="3714750"/>
          <p14:tracePt t="9244" x="5988050" y="3700463"/>
          <p14:tracePt t="9252" x="6073775" y="3657600"/>
          <p14:tracePt t="9260" x="6118225" y="3657600"/>
          <p14:tracePt t="9268" x="6146800" y="3643313"/>
          <p14:tracePt t="9276" x="6146800" y="3629025"/>
          <p14:tracePt t="9426" x="6218238" y="3600450"/>
          <p14:tracePt t="9433" x="6389688" y="3586163"/>
          <p14:tracePt t="9441" x="6561138" y="3571875"/>
          <p14:tracePt t="9450" x="6689725" y="3571875"/>
          <p14:tracePt t="9458" x="6789738" y="3571875"/>
          <p14:tracePt t="9466" x="6846888" y="3571875"/>
          <p14:tracePt t="9474" x="6875463" y="3571875"/>
          <p14:tracePt t="9482" x="6889750" y="3571875"/>
          <p14:tracePt t="9654" x="6946900" y="3543300"/>
          <p14:tracePt t="9662" x="7061200" y="3514725"/>
          <p14:tracePt t="9669" x="7161213" y="3500438"/>
          <p14:tracePt t="9678" x="7246938" y="3500438"/>
          <p14:tracePt t="9686" x="7346950" y="3486150"/>
          <p14:tracePt t="9694" x="7461250" y="3457575"/>
          <p14:tracePt t="9703" x="7575550" y="3400425"/>
          <p14:tracePt t="9710" x="7732713" y="3371850"/>
          <p14:tracePt t="9720" x="7904163" y="3328988"/>
          <p14:tracePt t="9726" x="8061325" y="3314700"/>
          <p14:tracePt t="9734" x="8204200" y="3300413"/>
          <p14:tracePt t="9742" x="8275638" y="3300413"/>
          <p14:tracePt t="9748" x="8318500" y="3286125"/>
          <p14:tracePt t="9758" x="8332788" y="3271838"/>
          <p14:tracePt t="10286" x="8289925" y="3271838"/>
          <p14:tracePt t="10292" x="8189913" y="3271838"/>
          <p14:tracePt t="10302" x="8075613" y="3286125"/>
          <p14:tracePt t="10308" x="7975600" y="3314700"/>
          <p14:tracePt t="10316" x="7889875" y="3343275"/>
          <p14:tracePt t="10324" x="7832725" y="3371850"/>
          <p14:tracePt t="10332" x="7804150" y="3371850"/>
          <p14:tracePt t="10340" x="7775575" y="3386138"/>
          <p14:tracePt t="10348" x="7747000" y="3400425"/>
          <p14:tracePt t="10356" x="7718425" y="3443288"/>
          <p14:tracePt t="10364" x="7675563" y="3471863"/>
          <p14:tracePt t="10371" x="7661275" y="3500438"/>
          <p14:tracePt t="10380" x="7632700" y="3557588"/>
          <p14:tracePt t="10388" x="7618413" y="3586163"/>
          <p14:tracePt t="10396" x="7604125" y="3614738"/>
          <p14:tracePt t="10403" x="7589838" y="3643313"/>
          <p14:tracePt t="10412" x="7589838" y="3671888"/>
          <p14:tracePt t="10420" x="7589838" y="3714750"/>
          <p14:tracePt t="10426" x="7575550" y="3743325"/>
          <p14:tracePt t="10437" x="7561263" y="3786188"/>
          <p14:tracePt t="10442" x="7561263" y="3814763"/>
          <p14:tracePt t="10450" x="7561263" y="3843338"/>
          <p14:tracePt t="10458" x="7561263" y="3871913"/>
          <p14:tracePt t="10467" x="7561263" y="3900488"/>
          <p14:tracePt t="10482" x="7561263" y="3914775"/>
          <p14:tracePt t="10490" x="7561263" y="3943350"/>
          <p14:tracePt t="10498" x="7561263" y="3986213"/>
          <p14:tracePt t="10506" x="7561263" y="4057650"/>
          <p14:tracePt t="10514" x="7589838" y="4100513"/>
          <p14:tracePt t="10522" x="7589838" y="4143375"/>
          <p14:tracePt t="10530" x="7604125" y="4186238"/>
          <p14:tracePt t="10537" x="7618413" y="4243388"/>
          <p14:tracePt t="10545" x="7618413" y="4343400"/>
          <p14:tracePt t="10553" x="7618413" y="4486275"/>
          <p14:tracePt t="10560" x="7589838" y="4614863"/>
          <p14:tracePt t="10569" x="7561263" y="4729163"/>
          <p14:tracePt t="10946" x="7532688" y="4700588"/>
          <p14:tracePt t="10953" x="7504113" y="4672013"/>
          <p14:tracePt t="10962" x="7432675" y="4629150"/>
          <p14:tracePt t="10969" x="7389813" y="4600575"/>
          <p14:tracePt t="10978" x="7346950" y="4600575"/>
          <p14:tracePt t="10986" x="7289800" y="4572000"/>
          <p14:tracePt t="10994" x="7246938" y="4543425"/>
          <p14:tracePt t="11002" x="7218363" y="4529138"/>
          <p14:tracePt t="11010" x="7189788" y="4486275"/>
          <p14:tracePt t="11019" x="7146925" y="4471988"/>
          <p14:tracePt t="11026" x="7118350" y="4457700"/>
          <p14:tracePt t="11034" x="7089775" y="4443413"/>
          <p14:tracePt t="11042" x="7061200" y="4443413"/>
          <p14:tracePt t="11050" x="7032625" y="4429125"/>
          <p14:tracePt t="11058" x="7018338" y="4414838"/>
          <p14:tracePt t="11066" x="7004050" y="4386263"/>
          <p14:tracePt t="11082" x="6989763" y="4371975"/>
          <p14:tracePt t="11087" x="6961188" y="4371975"/>
          <p14:tracePt t="11096" x="6932613" y="4371975"/>
          <p14:tracePt t="11103" x="6889750" y="4371975"/>
          <p14:tracePt t="11112" x="6832600" y="4371975"/>
          <p14:tracePt t="11119" x="6761163" y="4371975"/>
          <p14:tracePt t="11128" x="6689725" y="4371975"/>
          <p14:tracePt t="11136" x="6632575" y="4371975"/>
          <p14:tracePt t="11144" x="6575425" y="4371975"/>
          <p14:tracePt t="11153" x="6532563" y="4386263"/>
          <p14:tracePt t="11159" x="6446838" y="4386263"/>
          <p14:tracePt t="11169" x="6389688" y="4386263"/>
          <p14:tracePt t="11176" x="6318250" y="4400550"/>
          <p14:tracePt t="11184" x="6275388" y="4400550"/>
          <p14:tracePt t="11192" x="6232525" y="4400550"/>
          <p14:tracePt t="11200" x="6189663" y="4400550"/>
          <p14:tracePt t="11208" x="6161088" y="4414838"/>
          <p14:tracePt t="11216" x="6132513" y="4429125"/>
          <p14:tracePt t="11221" x="6118225" y="4443413"/>
          <p14:tracePt t="11230" x="6103938" y="4443413"/>
          <p14:tracePt t="11238" x="6088063" y="4457700"/>
          <p14:tracePt t="11246" x="6073775" y="4457700"/>
          <p14:tracePt t="11262" x="6059488" y="4471988"/>
          <p14:tracePt t="11269" x="6016625" y="4486275"/>
          <p14:tracePt t="11278" x="5988050" y="4486275"/>
          <p14:tracePt t="11286" x="5959475" y="4500563"/>
          <p14:tracePt t="11294" x="5930900" y="4514850"/>
          <p14:tracePt t="11303" x="5902325" y="4529138"/>
          <p14:tracePt t="11310" x="5859463" y="4529138"/>
          <p14:tracePt t="11319" x="5845175" y="4529138"/>
          <p14:tracePt t="11326" x="5845175" y="4543425"/>
          <p14:tracePt t="11334" x="5830888" y="4543425"/>
          <p14:tracePt t="11342" x="5816600" y="4543425"/>
          <p14:tracePt t="11477" x="5873750" y="4514850"/>
          <p14:tracePt t="11482" x="5959475" y="4471988"/>
          <p14:tracePt t="11490" x="6073775" y="4429125"/>
          <p14:tracePt t="11498" x="6161088" y="4386263"/>
          <p14:tracePt t="11505" x="6246813" y="4343400"/>
          <p14:tracePt t="11513" x="6332538" y="4314825"/>
          <p14:tracePt t="11521" x="6389688" y="4300538"/>
          <p14:tracePt t="11530" x="6418263" y="4300538"/>
          <p14:tracePt t="11538" x="6432550" y="4286250"/>
          <p14:tracePt t="11639" x="6461125" y="4271963"/>
          <p14:tracePt t="11782" x="6475413" y="4271963"/>
          <p14:tracePt t="11806" x="6461125" y="4271963"/>
          <p14:tracePt t="11814" x="6418263" y="4286250"/>
          <p14:tracePt t="11821" x="6375400" y="4286250"/>
          <p14:tracePt t="11830" x="6346825" y="4300538"/>
          <p14:tracePt t="11837" x="6318250" y="4300538"/>
          <p14:tracePt t="11846" x="6303963" y="4300538"/>
          <p14:tracePt t="11892" x="6303963" y="4314825"/>
          <p14:tracePt t="11940" x="6461125" y="4314825"/>
          <p14:tracePt t="11948" x="6718300" y="4300538"/>
          <p14:tracePt t="11955" x="7046913" y="4271963"/>
          <p14:tracePt t="11964" x="7475538" y="4257675"/>
          <p14:tracePt t="11971" x="7861300" y="4257675"/>
          <p14:tracePt t="11980" x="8261350" y="4257675"/>
          <p14:tracePt t="11987" x="8547100" y="4271963"/>
          <p14:tracePt t="11994" x="8732838" y="4314825"/>
          <p14:tracePt t="12003" x="8861425" y="4329113"/>
          <p14:tracePt t="12010" x="8890000" y="4329113"/>
          <p14:tracePt t="12098" x="8861425" y="4329113"/>
          <p14:tracePt t="12106" x="8818563" y="4329113"/>
          <p14:tracePt t="12114" x="8789988" y="4329113"/>
          <p14:tracePt t="12121" x="8761413" y="4329113"/>
          <p14:tracePt t="12127" x="8732838" y="4329113"/>
          <p14:tracePt t="12137" x="8704263" y="4329113"/>
          <p14:tracePt t="12144" x="8661400" y="4329113"/>
          <p14:tracePt t="12153" x="8647113" y="4329113"/>
          <p14:tracePt t="12160" x="8632825" y="4329113"/>
          <p14:tracePt t="12169" x="8618538" y="4343400"/>
          <p14:tracePt t="12184" x="8589963" y="4357688"/>
          <p14:tracePt t="12200" x="8575675" y="4371975"/>
          <p14:tracePt t="12208" x="8547100" y="4386263"/>
          <p14:tracePt t="12224" x="8518525" y="4400550"/>
          <p14:tracePt t="12240" x="8504238" y="4414838"/>
          <p14:tracePt t="12318" x="8504238" y="4429125"/>
          <p14:tracePt t="12334" x="8504238" y="4443413"/>
          <p14:tracePt t="12342" x="8504238" y="4471988"/>
          <p14:tracePt t="12350" x="8489950" y="4514850"/>
          <p14:tracePt t="12358" x="8475663" y="4529138"/>
          <p14:tracePt t="12366" x="8475663" y="4543425"/>
          <p14:tracePt t="12382" x="8475663" y="4557713"/>
          <p14:tracePt t="12428" x="8475663" y="4572000"/>
          <p14:tracePt t="12556" x="8475663" y="4586288"/>
          <p14:tracePt t="12886" x="8447088" y="4600575"/>
          <p14:tracePt t="12894" x="8389938" y="4614863"/>
          <p14:tracePt t="12901" x="8361363" y="4629150"/>
          <p14:tracePt t="12910" x="8332788" y="4643438"/>
          <p14:tracePt t="12919" x="8304213" y="4643438"/>
          <p14:tracePt t="12926" x="8275638" y="4657725"/>
          <p14:tracePt t="12931" x="8247063" y="4672013"/>
          <p14:tracePt t="12948" x="8232775" y="4686300"/>
          <p14:tracePt t="12956" x="8218488" y="4686300"/>
          <p14:tracePt t="12973" x="8204200" y="4700588"/>
          <p14:tracePt t="12980" x="8189913" y="4714875"/>
          <p14:tracePt t="12987" x="8175625" y="4714875"/>
          <p14:tracePt t="12996" x="8147050" y="4743450"/>
          <p14:tracePt t="13003" x="8104188" y="4800600"/>
          <p14:tracePt t="13012" x="8047038" y="4843463"/>
          <p14:tracePt t="13020" x="7961313" y="4900613"/>
          <p14:tracePt t="13028" x="7904163" y="4957763"/>
          <p14:tracePt t="13036" x="7775575" y="5029200"/>
          <p14:tracePt t="13044" x="7675563" y="5086350"/>
          <p14:tracePt t="13050" x="7561263" y="5129213"/>
          <p14:tracePt t="13060" x="7432675" y="5172075"/>
          <p14:tracePt t="13066" x="7289800" y="5229225"/>
          <p14:tracePt t="13074" x="7118350" y="5300663"/>
          <p14:tracePt t="13082" x="6861175" y="5386388"/>
          <p14:tracePt t="13090" x="6575425" y="5486400"/>
          <p14:tracePt t="13098" x="6275388" y="5543550"/>
          <p14:tracePt t="13106" x="5930900" y="5643563"/>
          <p14:tracePt t="13114" x="5430838" y="5786438"/>
          <p14:tracePt t="13121" x="4787900" y="5900738"/>
          <p14:tracePt t="13130" x="3987800" y="6015038"/>
          <p14:tracePt t="13137" x="3230563" y="6143625"/>
          <p14:tracePt t="13146" x="2644775" y="6300788"/>
          <p14:tracePt t="13154" x="2216150" y="6472238"/>
          <p14:tracePt t="13162" x="1871663" y="6686550"/>
          <p14:tracePt t="13169" x="1814513" y="6715125"/>
          <p14:tracePt t="13398" x="1814513" y="6615113"/>
          <p14:tracePt t="13406" x="1814513" y="6500813"/>
          <p14:tracePt t="13414" x="1800225" y="6415088"/>
          <p14:tracePt t="13421" x="1743075" y="6400800"/>
          <p14:tracePt t="13430" x="1657350" y="6386513"/>
          <p14:tracePt t="13437" x="1585913" y="6386513"/>
          <p14:tracePt t="13446" x="1500188" y="6386513"/>
          <p14:tracePt t="13453" x="1428750" y="6386513"/>
          <p14:tracePt t="13460" x="1343025" y="6400800"/>
          <p14:tracePt t="13469" x="1285875" y="6415088"/>
          <p14:tracePt t="13477" x="1243013" y="6429375"/>
          <p14:tracePt t="13483" x="1214438" y="6443663"/>
          <p14:tracePt t="13492" x="1157288" y="6486525"/>
          <p14:tracePt t="13500" x="1128713" y="6500813"/>
          <p14:tracePt t="13508" x="1071563" y="6543675"/>
          <p14:tracePt t="13517" x="1000125" y="6572250"/>
          <p14:tracePt t="13523" x="942975" y="6600825"/>
          <p14:tracePt t="13532" x="885825" y="6629400"/>
          <p14:tracePt t="13540" x="842963" y="6672263"/>
          <p14:tracePt t="13548" x="814388" y="6700838"/>
          <p14:tracePt t="13555" x="800100" y="6729413"/>
          <p14:tracePt t="13564" x="757238" y="6757988"/>
          <p14:tracePt t="13572" x="728663" y="6800850"/>
          <p14:tracePt t="13580" x="714375" y="68294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6C64B9-075B-3496-E96F-BAC9D36BACEF}"/>
              </a:ext>
            </a:extLst>
          </p:cNvPr>
          <p:cNvSpPr/>
          <p:nvPr/>
        </p:nvSpPr>
        <p:spPr>
          <a:xfrm>
            <a:off x="75413" y="193249"/>
            <a:ext cx="3912124" cy="6664751"/>
          </a:xfrm>
          <a:prstGeom prst="rect">
            <a:avLst/>
          </a:prstGeom>
          <a:gradFill flip="none" rotWithShape="1">
            <a:gsLst>
              <a:gs pos="0">
                <a:schemeClr val="accent6">
                  <a:lumMod val="40000"/>
                  <a:lumOff val="60000"/>
                  <a:shade val="30000"/>
                  <a:satMod val="115000"/>
                </a:schemeClr>
              </a:gs>
              <a:gs pos="26000">
                <a:schemeClr val="accent6">
                  <a:lumMod val="40000"/>
                  <a:lumOff val="60000"/>
                  <a:shade val="67500"/>
                  <a:satMod val="115000"/>
                </a:schemeClr>
              </a:gs>
              <a:gs pos="100000">
                <a:schemeClr val="accent6">
                  <a:lumMod val="40000"/>
                  <a:lumOff val="60000"/>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0E7CF6-4D58-D02C-FE33-89041B2331F0}"/>
              </a:ext>
            </a:extLst>
          </p:cNvPr>
          <p:cNvSpPr txBox="1"/>
          <p:nvPr/>
        </p:nvSpPr>
        <p:spPr>
          <a:xfrm>
            <a:off x="348791" y="2136338"/>
            <a:ext cx="3365369" cy="2585323"/>
          </a:xfrm>
          <a:prstGeom prst="rect">
            <a:avLst/>
          </a:prstGeom>
          <a:solidFill>
            <a:schemeClr val="accent6">
              <a:lumMod val="40000"/>
              <a:lumOff val="60000"/>
            </a:schemeClr>
          </a:solidFill>
          <a:ln>
            <a:solidFill>
              <a:schemeClr val="tx1"/>
            </a:solidFill>
          </a:ln>
        </p:spPr>
        <p:txBody>
          <a:bodyPr wrap="square" rtlCol="0">
            <a:spAutoFit/>
          </a:bodyPr>
          <a:lstStyle/>
          <a:p>
            <a:r>
              <a:rPr lang="en-US" sz="18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a:t>
            </a:r>
            <a:endParaRPr lang="en-US" dirty="0"/>
          </a:p>
        </p:txBody>
      </p:sp>
      <p:pic>
        <p:nvPicPr>
          <p:cNvPr id="13" name="Picture 12" descr="A picture containing outdoor, building, car, land vehicle&#10;&#10;Description automatically generated">
            <a:extLst>
              <a:ext uri="{FF2B5EF4-FFF2-40B4-BE49-F238E27FC236}">
                <a16:creationId xmlns:a16="http://schemas.microsoft.com/office/drawing/2014/main" id="{86DC920C-74F8-5A66-2ADD-7EDB490FC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563" y="4817523"/>
            <a:ext cx="2280921" cy="1522135"/>
          </a:xfrm>
          <a:prstGeom prst="rect">
            <a:avLst/>
          </a:prstGeom>
        </p:spPr>
      </p:pic>
      <p:sp>
        <p:nvSpPr>
          <p:cNvPr id="20" name="Rectangle 19">
            <a:extLst>
              <a:ext uri="{FF2B5EF4-FFF2-40B4-BE49-F238E27FC236}">
                <a16:creationId xmlns:a16="http://schemas.microsoft.com/office/drawing/2014/main" id="{0EF14698-C76E-A6D6-67BE-3D4C75210DF3}"/>
              </a:ext>
            </a:extLst>
          </p:cNvPr>
          <p:cNvSpPr/>
          <p:nvPr/>
        </p:nvSpPr>
        <p:spPr>
          <a:xfrm>
            <a:off x="135753" y="787640"/>
            <a:ext cx="3663756" cy="371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Dropdown</a:t>
            </a:r>
          </a:p>
        </p:txBody>
      </p:sp>
      <p:sp>
        <p:nvSpPr>
          <p:cNvPr id="21" name="Rectangle 20">
            <a:extLst>
              <a:ext uri="{FF2B5EF4-FFF2-40B4-BE49-F238E27FC236}">
                <a16:creationId xmlns:a16="http://schemas.microsoft.com/office/drawing/2014/main" id="{32AD636F-A5F8-327A-C9F8-F80C625DF749}"/>
              </a:ext>
            </a:extLst>
          </p:cNvPr>
          <p:cNvSpPr/>
          <p:nvPr/>
        </p:nvSpPr>
        <p:spPr>
          <a:xfrm>
            <a:off x="2250151" y="1265579"/>
            <a:ext cx="1555231"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22" name="Rectangle 21">
            <a:extLst>
              <a:ext uri="{FF2B5EF4-FFF2-40B4-BE49-F238E27FC236}">
                <a16:creationId xmlns:a16="http://schemas.microsoft.com/office/drawing/2014/main" id="{020BCF8B-7A66-F8D9-F093-613AEDA9BD43}"/>
              </a:ext>
            </a:extLst>
          </p:cNvPr>
          <p:cNvSpPr/>
          <p:nvPr/>
        </p:nvSpPr>
        <p:spPr>
          <a:xfrm>
            <a:off x="4355849" y="96505"/>
            <a:ext cx="7836151" cy="6664751"/>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descr="A picture containing outdoor, sky, nature, water&#10;&#10;Description automatically generated">
            <a:extLst>
              <a:ext uri="{FF2B5EF4-FFF2-40B4-BE49-F238E27FC236}">
                <a16:creationId xmlns:a16="http://schemas.microsoft.com/office/drawing/2014/main" id="{20F40710-537B-5E47-76E9-81B2136E1D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2181" y="725978"/>
            <a:ext cx="1383316" cy="795922"/>
          </a:xfrm>
          <a:prstGeom prst="rect">
            <a:avLst/>
          </a:prstGeom>
        </p:spPr>
      </p:pic>
      <p:pic>
        <p:nvPicPr>
          <p:cNvPr id="27" name="Picture 26" descr="A street with colorful buildings and a church in the background&#10;&#10;Description automatically generated with low confidence">
            <a:extLst>
              <a:ext uri="{FF2B5EF4-FFF2-40B4-BE49-F238E27FC236}">
                <a16:creationId xmlns:a16="http://schemas.microsoft.com/office/drawing/2014/main" id="{0CE15D8B-8260-D7BC-E5C8-C1327C7DB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2830" y="715810"/>
            <a:ext cx="1359033" cy="795250"/>
          </a:xfrm>
          <a:prstGeom prst="rect">
            <a:avLst/>
          </a:prstGeom>
        </p:spPr>
      </p:pic>
      <p:sp>
        <p:nvSpPr>
          <p:cNvPr id="28" name="Rectangle 27">
            <a:extLst>
              <a:ext uri="{FF2B5EF4-FFF2-40B4-BE49-F238E27FC236}">
                <a16:creationId xmlns:a16="http://schemas.microsoft.com/office/drawing/2014/main" id="{E9A8EB5A-363B-E1BD-EC21-DCA7E08D250C}"/>
              </a:ext>
            </a:extLst>
          </p:cNvPr>
          <p:cNvSpPr/>
          <p:nvPr/>
        </p:nvSpPr>
        <p:spPr>
          <a:xfrm>
            <a:off x="8910630" y="1673206"/>
            <a:ext cx="2384914"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29" name="Rectangle 28">
            <a:extLst>
              <a:ext uri="{FF2B5EF4-FFF2-40B4-BE49-F238E27FC236}">
                <a16:creationId xmlns:a16="http://schemas.microsoft.com/office/drawing/2014/main" id="{0A21D301-2891-F932-0F85-528E5E2EAB8E}"/>
              </a:ext>
            </a:extLst>
          </p:cNvPr>
          <p:cNvSpPr/>
          <p:nvPr/>
        </p:nvSpPr>
        <p:spPr>
          <a:xfrm>
            <a:off x="143665" y="1265579"/>
            <a:ext cx="2032064"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Cuernavaca</a:t>
            </a:r>
          </a:p>
        </p:txBody>
      </p:sp>
      <p:sp>
        <p:nvSpPr>
          <p:cNvPr id="30" name="Rectangle 29">
            <a:extLst>
              <a:ext uri="{FF2B5EF4-FFF2-40B4-BE49-F238E27FC236}">
                <a16:creationId xmlns:a16="http://schemas.microsoft.com/office/drawing/2014/main" id="{0E0063D7-4D5B-18EC-82D8-BF7B914F0E05}"/>
              </a:ext>
            </a:extLst>
          </p:cNvPr>
          <p:cNvSpPr/>
          <p:nvPr/>
        </p:nvSpPr>
        <p:spPr>
          <a:xfrm>
            <a:off x="4637984" y="1673206"/>
            <a:ext cx="3893879"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Cuernavaca</a:t>
            </a:r>
          </a:p>
        </p:txBody>
      </p:sp>
      <p:sp>
        <p:nvSpPr>
          <p:cNvPr id="31" name="TextBox 30">
            <a:extLst>
              <a:ext uri="{FF2B5EF4-FFF2-40B4-BE49-F238E27FC236}">
                <a16:creationId xmlns:a16="http://schemas.microsoft.com/office/drawing/2014/main" id="{F06463BE-8046-9FE4-078C-621FC061EF1C}"/>
              </a:ext>
            </a:extLst>
          </p:cNvPr>
          <p:cNvSpPr txBox="1"/>
          <p:nvPr/>
        </p:nvSpPr>
        <p:spPr>
          <a:xfrm>
            <a:off x="4802887" y="2793490"/>
            <a:ext cx="3728976" cy="2308324"/>
          </a:xfrm>
          <a:prstGeom prst="rect">
            <a:avLst/>
          </a:prstGeom>
          <a:noFill/>
          <a:ln>
            <a:solidFill>
              <a:schemeClr val="tx1"/>
            </a:solidFill>
          </a:ln>
        </p:spPr>
        <p:txBody>
          <a:bodyPr wrap="square" rtlCol="0">
            <a:spAutoFit/>
          </a:bodyPr>
          <a:lstStyle/>
          <a:p>
            <a:r>
              <a:rPr lang="en-US" sz="18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a:t>
            </a:r>
            <a:endParaRPr lang="en-US" dirty="0"/>
          </a:p>
        </p:txBody>
      </p:sp>
      <p:pic>
        <p:nvPicPr>
          <p:cNvPr id="32" name="Picture 31" descr="A picture containing outdoor, building, car, land vehicle&#10;&#10;Description automatically generated">
            <a:extLst>
              <a:ext uri="{FF2B5EF4-FFF2-40B4-BE49-F238E27FC236}">
                <a16:creationId xmlns:a16="http://schemas.microsoft.com/office/drawing/2014/main" id="{73A049F4-CA09-3964-45B2-EC12FB2387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036" y="2667814"/>
            <a:ext cx="2280921" cy="1522135"/>
          </a:xfrm>
          <a:prstGeom prst="rect">
            <a:avLst/>
          </a:prstGeom>
        </p:spPr>
      </p:pic>
      <p:pic>
        <p:nvPicPr>
          <p:cNvPr id="34" name="Picture 33" descr="A picture containing outdoor, sky, building, ruins&#10;&#10;Description automatically generated">
            <a:extLst>
              <a:ext uri="{FF2B5EF4-FFF2-40B4-BE49-F238E27FC236}">
                <a16:creationId xmlns:a16="http://schemas.microsoft.com/office/drawing/2014/main" id="{C58C5D72-42AF-FA9E-894C-2EE7FD7C9B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3796" y="4383198"/>
            <a:ext cx="2283203" cy="1522135"/>
          </a:xfrm>
          <a:prstGeom prst="rect">
            <a:avLst/>
          </a:prstGeom>
        </p:spPr>
      </p:pic>
      <p:pic>
        <p:nvPicPr>
          <p:cNvPr id="3" name="Picture 2" descr="A picture containing outdoor, shore, sky, nature&#10;&#10;Description automatically generated">
            <a:extLst>
              <a:ext uri="{FF2B5EF4-FFF2-40B4-BE49-F238E27FC236}">
                <a16:creationId xmlns:a16="http://schemas.microsoft.com/office/drawing/2014/main" id="{3A8B6696-148A-A17C-B020-A6E44CB3BF81}"/>
              </a:ext>
            </a:extLst>
          </p:cNvPr>
          <p:cNvPicPr>
            <a:picLocks noChangeAspect="1"/>
          </p:cNvPicPr>
          <p:nvPr/>
        </p:nvPicPr>
        <p:blipFill rotWithShape="1">
          <a:blip r:embed="rId9">
            <a:extLst>
              <a:ext uri="{28A0092B-C50C-407E-A947-70E740481C1C}">
                <a14:useLocalDpi xmlns:a14="http://schemas.microsoft.com/office/drawing/2010/main" val="0"/>
              </a:ext>
            </a:extLst>
          </a:blip>
          <a:srcRect l="41041" r="2" b="2"/>
          <a:stretch/>
        </p:blipFill>
        <p:spPr>
          <a:xfrm>
            <a:off x="5888629" y="692461"/>
            <a:ext cx="1193883" cy="805243"/>
          </a:xfrm>
          <a:prstGeom prst="rect">
            <a:avLst/>
          </a:prstGeom>
        </p:spPr>
      </p:pic>
      <p:pic>
        <p:nvPicPr>
          <p:cNvPr id="6" name="Picture 5" descr="A picture containing outdoor, building, car, land vehicle&#10;&#10;Description automatically generated">
            <a:extLst>
              <a:ext uri="{FF2B5EF4-FFF2-40B4-BE49-F238E27FC236}">
                <a16:creationId xmlns:a16="http://schemas.microsoft.com/office/drawing/2014/main" id="{B3209E20-AA4A-37AA-851D-5378094ADC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7826" y="692461"/>
            <a:ext cx="1193884" cy="796719"/>
          </a:xfrm>
          <a:prstGeom prst="rect">
            <a:avLst/>
          </a:prstGeom>
        </p:spPr>
      </p:pic>
      <p:pic>
        <p:nvPicPr>
          <p:cNvPr id="7" name="Picture 6" descr="A picture containing outdoor, cloud, aerial photography, sky&#10;&#10;Description automatically generated">
            <a:extLst>
              <a:ext uri="{FF2B5EF4-FFF2-40B4-BE49-F238E27FC236}">
                <a16:creationId xmlns:a16="http://schemas.microsoft.com/office/drawing/2014/main" id="{E81DA5F8-6F07-FDCB-E0E0-18B921097F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V="1">
            <a:off x="10095814" y="725978"/>
            <a:ext cx="1376269" cy="774151"/>
          </a:xfrm>
          <a:prstGeom prst="rect">
            <a:avLst/>
          </a:prstGeom>
        </p:spPr>
      </p:pic>
      <p:sp>
        <p:nvSpPr>
          <p:cNvPr id="8" name="Rectangle 7">
            <a:extLst>
              <a:ext uri="{FF2B5EF4-FFF2-40B4-BE49-F238E27FC236}">
                <a16:creationId xmlns:a16="http://schemas.microsoft.com/office/drawing/2014/main" id="{B07B711E-213F-F6E9-8229-44B4A0187014}"/>
              </a:ext>
            </a:extLst>
          </p:cNvPr>
          <p:cNvSpPr/>
          <p:nvPr/>
        </p:nvSpPr>
        <p:spPr>
          <a:xfrm>
            <a:off x="4697835" y="987674"/>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Cuerna</a:t>
            </a:r>
            <a:endParaRPr lang="en-US" dirty="0">
              <a:solidFill>
                <a:schemeClr val="tx1"/>
              </a:solidFill>
            </a:endParaRPr>
          </a:p>
        </p:txBody>
      </p:sp>
      <p:sp>
        <p:nvSpPr>
          <p:cNvPr id="9" name="Rectangle 8">
            <a:extLst>
              <a:ext uri="{FF2B5EF4-FFF2-40B4-BE49-F238E27FC236}">
                <a16:creationId xmlns:a16="http://schemas.microsoft.com/office/drawing/2014/main" id="{20810C6C-22FB-E82F-7AF1-07FE7E5F0C93}"/>
              </a:ext>
            </a:extLst>
          </p:cNvPr>
          <p:cNvSpPr/>
          <p:nvPr/>
        </p:nvSpPr>
        <p:spPr>
          <a:xfrm>
            <a:off x="10234500" y="1044257"/>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Guad</a:t>
            </a:r>
            <a:endParaRPr lang="en-US" dirty="0">
              <a:solidFill>
                <a:schemeClr val="tx1"/>
              </a:solidFill>
            </a:endParaRPr>
          </a:p>
        </p:txBody>
      </p:sp>
      <p:sp>
        <p:nvSpPr>
          <p:cNvPr id="10" name="Rectangle 9">
            <a:extLst>
              <a:ext uri="{FF2B5EF4-FFF2-40B4-BE49-F238E27FC236}">
                <a16:creationId xmlns:a16="http://schemas.microsoft.com/office/drawing/2014/main" id="{858886BC-9FFA-5C3F-3A4A-629E144F6536}"/>
              </a:ext>
            </a:extLst>
          </p:cNvPr>
          <p:cNvSpPr/>
          <p:nvPr/>
        </p:nvSpPr>
        <p:spPr>
          <a:xfrm>
            <a:off x="8836530" y="1035481"/>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Cancun</a:t>
            </a:r>
          </a:p>
        </p:txBody>
      </p:sp>
      <p:sp>
        <p:nvSpPr>
          <p:cNvPr id="11" name="Rectangle 10">
            <a:extLst>
              <a:ext uri="{FF2B5EF4-FFF2-40B4-BE49-F238E27FC236}">
                <a16:creationId xmlns:a16="http://schemas.microsoft.com/office/drawing/2014/main" id="{BBFEF786-D519-56FB-9995-F5C78F2CC495}"/>
              </a:ext>
            </a:extLst>
          </p:cNvPr>
          <p:cNvSpPr/>
          <p:nvPr/>
        </p:nvSpPr>
        <p:spPr>
          <a:xfrm>
            <a:off x="7189110" y="1044257"/>
            <a:ext cx="1268521"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Mexico City</a:t>
            </a:r>
          </a:p>
        </p:txBody>
      </p:sp>
      <p:sp>
        <p:nvSpPr>
          <p:cNvPr id="12" name="Rectangle 11">
            <a:extLst>
              <a:ext uri="{FF2B5EF4-FFF2-40B4-BE49-F238E27FC236}">
                <a16:creationId xmlns:a16="http://schemas.microsoft.com/office/drawing/2014/main" id="{3ED291F2-A083-BCCD-8767-26C1DB4FA7D8}"/>
              </a:ext>
            </a:extLst>
          </p:cNvPr>
          <p:cNvSpPr/>
          <p:nvPr/>
        </p:nvSpPr>
        <p:spPr>
          <a:xfrm>
            <a:off x="5955212" y="1039317"/>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Guasave</a:t>
            </a:r>
          </a:p>
        </p:txBody>
      </p:sp>
      <p:sp>
        <p:nvSpPr>
          <p:cNvPr id="14" name="Rectangle 13">
            <a:extLst>
              <a:ext uri="{FF2B5EF4-FFF2-40B4-BE49-F238E27FC236}">
                <a16:creationId xmlns:a16="http://schemas.microsoft.com/office/drawing/2014/main" id="{9018D16F-FF6C-FF27-B57C-0AFE6C42429D}"/>
              </a:ext>
            </a:extLst>
          </p:cNvPr>
          <p:cNvSpPr/>
          <p:nvPr/>
        </p:nvSpPr>
        <p:spPr>
          <a:xfrm>
            <a:off x="69459" y="49124"/>
            <a:ext cx="3912123" cy="680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Interesting Cities to visit </a:t>
            </a:r>
          </a:p>
          <a:p>
            <a:pPr algn="ctr"/>
            <a:r>
              <a:rPr lang="en-US" dirty="0"/>
              <a:t>In </a:t>
            </a:r>
            <a:r>
              <a:rPr lang="en-US" dirty="0" err="1"/>
              <a:t>Mexcio</a:t>
            </a:r>
            <a:endParaRPr lang="en-US" dirty="0"/>
          </a:p>
        </p:txBody>
      </p:sp>
      <p:sp>
        <p:nvSpPr>
          <p:cNvPr id="15" name="Rectangle 14">
            <a:extLst>
              <a:ext uri="{FF2B5EF4-FFF2-40B4-BE49-F238E27FC236}">
                <a16:creationId xmlns:a16="http://schemas.microsoft.com/office/drawing/2014/main" id="{0A86647C-80F6-CFFA-496E-97B6B3B20BA7}"/>
              </a:ext>
            </a:extLst>
          </p:cNvPr>
          <p:cNvSpPr/>
          <p:nvPr/>
        </p:nvSpPr>
        <p:spPr>
          <a:xfrm>
            <a:off x="4286389" y="-1"/>
            <a:ext cx="7830197" cy="652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Interesting Cities to visit </a:t>
            </a:r>
          </a:p>
          <a:p>
            <a:pPr algn="ctr"/>
            <a:r>
              <a:rPr lang="en-US" dirty="0"/>
              <a:t>In </a:t>
            </a:r>
            <a:r>
              <a:rPr lang="en-US" dirty="0" err="1"/>
              <a:t>Mexcio</a:t>
            </a:r>
            <a:endParaRPr lang="en-US" dirty="0"/>
          </a:p>
        </p:txBody>
      </p:sp>
      <p:sp>
        <p:nvSpPr>
          <p:cNvPr id="16" name="Flowchart: Merge 15">
            <a:extLst>
              <a:ext uri="{FF2B5EF4-FFF2-40B4-BE49-F238E27FC236}">
                <a16:creationId xmlns:a16="http://schemas.microsoft.com/office/drawing/2014/main" id="{E21D1378-5F59-5842-5223-922D5745B4BE}"/>
              </a:ext>
            </a:extLst>
          </p:cNvPr>
          <p:cNvSpPr/>
          <p:nvPr/>
        </p:nvSpPr>
        <p:spPr>
          <a:xfrm>
            <a:off x="3347145" y="857217"/>
            <a:ext cx="316052" cy="200034"/>
          </a:xfrm>
          <a:prstGeom prst="flowChartMerg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Audio 45">
            <a:hlinkClick r:id="" action="ppaction://media"/>
            <a:extLst>
              <a:ext uri="{FF2B5EF4-FFF2-40B4-BE49-F238E27FC236}">
                <a16:creationId xmlns:a16="http://schemas.microsoft.com/office/drawing/2014/main" id="{B8ED4C43-56A8-618B-F23E-3B049C1542AB}"/>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49910703"/>
      </p:ext>
    </p:extLst>
  </p:cSld>
  <p:clrMapOvr>
    <a:masterClrMapping/>
  </p:clrMapOvr>
  <mc:AlternateContent xmlns:mc="http://schemas.openxmlformats.org/markup-compatibility/2006">
    <mc:Choice xmlns:p14="http://schemas.microsoft.com/office/powerpoint/2010/main" Requires="p14">
      <p:transition spd="slow" p14:dur="2000" advTm="155357"/>
    </mc:Choice>
    <mc:Fallback>
      <p:transition spd="slow" advTm="155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extLst>
    <p:ext uri="{3A86A75C-4F4B-4683-9AE1-C65F6400EC91}">
      <p14:laserTraceLst xmlns:p14="http://schemas.microsoft.com/office/powerpoint/2010/main">
        <p14:tracePtLst>
          <p14:tracePt t="692" x="2616200" y="6429375"/>
          <p14:tracePt t="700" x="3473450" y="6043613"/>
          <p14:tracePt t="706" x="4516438" y="5800725"/>
          <p14:tracePt t="714" x="5588000" y="5514975"/>
          <p14:tracePt t="722" x="6704013" y="5243513"/>
          <p14:tracePt t="730" x="7732713" y="5029200"/>
          <p14:tracePt t="740" x="8718550" y="4914900"/>
          <p14:tracePt t="747" x="9632950" y="4729163"/>
          <p14:tracePt t="755" x="10577513" y="4614863"/>
          <p14:tracePt t="762" x="11506200" y="4371975"/>
          <p14:tracePt t="4846" x="12091988" y="85725"/>
          <p14:tracePt t="4852" x="12020550" y="100013"/>
          <p14:tracePt t="4860" x="11949113" y="114300"/>
          <p14:tracePt t="4868" x="11891963" y="114300"/>
          <p14:tracePt t="4876" x="11849100" y="128588"/>
          <p14:tracePt t="4884" x="11820525" y="128588"/>
          <p14:tracePt t="4892" x="11791950" y="142875"/>
          <p14:tracePt t="4898" x="11749088" y="157163"/>
          <p14:tracePt t="4907" x="11720513" y="157163"/>
          <p14:tracePt t="4914" x="11691938" y="157163"/>
          <p14:tracePt t="4922" x="11649075" y="171450"/>
          <p14:tracePt t="4930" x="11606213" y="171450"/>
          <p14:tracePt t="4939" x="11563350" y="185738"/>
          <p14:tracePt t="4947" x="11534775" y="200025"/>
          <p14:tracePt t="4956" x="11491913" y="200025"/>
          <p14:tracePt t="4962" x="11449050" y="214313"/>
          <p14:tracePt t="4973" x="11406188" y="214313"/>
          <p14:tracePt t="4978" x="11363325" y="228600"/>
          <p14:tracePt t="4986" x="11306175" y="242888"/>
          <p14:tracePt t="4994" x="11263313" y="257175"/>
          <p14:tracePt t="5002" x="11206163" y="257175"/>
          <p14:tracePt t="5010" x="11149013" y="271463"/>
          <p14:tracePt t="5019" x="11091863" y="271463"/>
          <p14:tracePt t="5026" x="11020425" y="285750"/>
          <p14:tracePt t="5032" x="10977563" y="285750"/>
          <p14:tracePt t="5039" x="10920413" y="285750"/>
          <p14:tracePt t="5048" x="10877550" y="285750"/>
          <p14:tracePt t="5056" x="10834688" y="285750"/>
          <p14:tracePt t="5064" x="10791825" y="285750"/>
          <p14:tracePt t="5072" x="10763250" y="285750"/>
          <p14:tracePt t="5080" x="10720388" y="285750"/>
          <p14:tracePt t="5089" x="10691813" y="285750"/>
          <p14:tracePt t="5097" x="10663238" y="285750"/>
          <p14:tracePt t="5105" x="10634663" y="285750"/>
          <p14:tracePt t="5112" x="10606088" y="285750"/>
          <p14:tracePt t="5128" x="10591800" y="300038"/>
          <p14:tracePt t="5215" x="10577513" y="300038"/>
          <p14:tracePt t="5221" x="10548938" y="314325"/>
          <p14:tracePt t="5230" x="10506075" y="342900"/>
          <p14:tracePt t="5237" x="10463213" y="342900"/>
          <p14:tracePt t="5245" x="10377488" y="357188"/>
          <p14:tracePt t="5256" x="10306050" y="371475"/>
          <p14:tracePt t="5262" x="10220325" y="385763"/>
          <p14:tracePt t="5272" x="10118725" y="385763"/>
          <p14:tracePt t="5278" x="10033000" y="400050"/>
          <p14:tracePt t="5286" x="9918700" y="400050"/>
          <p14:tracePt t="5292" x="9775825" y="400050"/>
          <p14:tracePt t="5301" x="9675813" y="400050"/>
          <p14:tracePt t="5308" x="9561513" y="400050"/>
          <p14:tracePt t="5317" x="9490075" y="385763"/>
          <p14:tracePt t="5323" x="9404350" y="385763"/>
          <p14:tracePt t="5332" x="9347200" y="371475"/>
          <p14:tracePt t="5341" x="9261475" y="357188"/>
          <p14:tracePt t="5349" x="9190038" y="357188"/>
          <p14:tracePt t="5356" x="9104313" y="357188"/>
          <p14:tracePt t="5365" x="9018588" y="357188"/>
          <p14:tracePt t="5372" x="8904288" y="357188"/>
          <p14:tracePt t="5380" x="8789988" y="357188"/>
          <p14:tracePt t="5389" x="8647113" y="357188"/>
          <p14:tracePt t="5397" x="8518525" y="357188"/>
          <p14:tracePt t="5405" x="8389938" y="357188"/>
          <p14:tracePt t="5410" x="8232775" y="357188"/>
          <p14:tracePt t="5422" x="8032750" y="342900"/>
          <p14:tracePt t="5427" x="7861300" y="328613"/>
          <p14:tracePt t="5434" x="7689850" y="314325"/>
          <p14:tracePt t="5442" x="7561263" y="300038"/>
          <p14:tracePt t="5450" x="7432675" y="300038"/>
          <p14:tracePt t="5458" x="7289800" y="285750"/>
          <p14:tracePt t="5467" x="7161213" y="285750"/>
          <p14:tracePt t="5474" x="7018338" y="271463"/>
          <p14:tracePt t="5481" x="6904038" y="271463"/>
          <p14:tracePt t="5490" x="6789738" y="271463"/>
          <p14:tracePt t="5499" x="6718300" y="285750"/>
          <p14:tracePt t="5505" x="6646863" y="300038"/>
          <p14:tracePt t="5514" x="6604000" y="300038"/>
          <p14:tracePt t="5523" x="6575425" y="314325"/>
          <p14:tracePt t="5530" x="6546850" y="314325"/>
          <p14:tracePt t="5539" x="6532563" y="328613"/>
          <p14:tracePt t="5544" x="6489700" y="328613"/>
          <p14:tracePt t="5556" x="6461125" y="342900"/>
          <p14:tracePt t="5560" x="6432550" y="342900"/>
          <p14:tracePt t="5569" x="6389688" y="357188"/>
          <p14:tracePt t="5576" x="6346825" y="357188"/>
          <p14:tracePt t="5584" x="6275388" y="357188"/>
          <p14:tracePt t="5592" x="6175375" y="371475"/>
          <p14:tracePt t="5600" x="6073775" y="385763"/>
          <p14:tracePt t="5608" x="5973763" y="385763"/>
          <p14:tracePt t="5617" x="5859463" y="385763"/>
          <p14:tracePt t="5624" x="5745163" y="385763"/>
          <p14:tracePt t="5632" x="5616575" y="400050"/>
          <p14:tracePt t="5640" x="5502275" y="400050"/>
          <p14:tracePt t="5649" x="5402263" y="414338"/>
          <p14:tracePt t="5656" x="5302250" y="428625"/>
          <p14:tracePt t="5664" x="5245100" y="428625"/>
          <p14:tracePt t="5672" x="5202238" y="428625"/>
          <p14:tracePt t="5678" x="5187950" y="428625"/>
          <p14:tracePt t="5686" x="5173663" y="428625"/>
          <p14:tracePt t="5711" x="5173663" y="442913"/>
          <p14:tracePt t="5758" x="5173663" y="457200"/>
          <p14:tracePt t="6333" x="5187950" y="442913"/>
          <p14:tracePt t="6342" x="5202238" y="428625"/>
          <p14:tracePt t="6356" x="5216525" y="428625"/>
          <p14:tracePt t="6364" x="5216525" y="414338"/>
          <p14:tracePt t="6372" x="5230813" y="414338"/>
          <p14:tracePt t="6381" x="5230813" y="400050"/>
          <p14:tracePt t="6389" x="5245100" y="400050"/>
          <p14:tracePt t="6397" x="5259388" y="385763"/>
          <p14:tracePt t="6445" x="5273675" y="385763"/>
          <p14:tracePt t="6452" x="5302250" y="371475"/>
          <p14:tracePt t="6468" x="5316538" y="371475"/>
          <p14:tracePt t="6562" x="5330825" y="371475"/>
          <p14:tracePt t="6571" x="5373688" y="342900"/>
          <p14:tracePt t="6578" x="5430838" y="314325"/>
          <p14:tracePt t="6586" x="5459413" y="314325"/>
          <p14:tracePt t="6594" x="5473700" y="300038"/>
          <p14:tracePt t="6599" x="5502275" y="285750"/>
          <p14:tracePt t="6608" x="5516563" y="285750"/>
          <p14:tracePt t="7796" x="5545138" y="257175"/>
          <p14:tracePt t="7804" x="5616575" y="242888"/>
          <p14:tracePt t="7812" x="5702300" y="242888"/>
          <p14:tracePt t="7820" x="5759450" y="242888"/>
          <p14:tracePt t="7828" x="5802313" y="242888"/>
          <p14:tracePt t="7836" x="5859463" y="257175"/>
          <p14:tracePt t="7844" x="5945188" y="271463"/>
          <p14:tracePt t="7853" x="6045200" y="300038"/>
          <p14:tracePt t="7861" x="6132513" y="314325"/>
          <p14:tracePt t="7869" x="6232525" y="328613"/>
          <p14:tracePt t="7877" x="6303963" y="342900"/>
          <p14:tracePt t="7885" x="6346825" y="357188"/>
          <p14:tracePt t="7893" x="6389688" y="357188"/>
          <p14:tracePt t="7902" x="6432550" y="371475"/>
          <p14:tracePt t="7909" x="6475413" y="371475"/>
          <p14:tracePt t="7918" x="6518275" y="385763"/>
          <p14:tracePt t="7932" x="6532563" y="385763"/>
          <p14:tracePt t="7949" x="6546850" y="385763"/>
          <p14:tracePt t="7964" x="6561138" y="385763"/>
          <p14:tracePt t="7972" x="6575425" y="385763"/>
          <p14:tracePt t="7980" x="6589713" y="385763"/>
          <p14:tracePt t="7989" x="6604000" y="385763"/>
          <p14:tracePt t="7997" x="6618288" y="385763"/>
          <p14:tracePt t="8005" x="6632575" y="385763"/>
          <p14:tracePt t="8022" x="6646863" y="385763"/>
          <p14:tracePt t="8028" x="6661150" y="385763"/>
          <p14:tracePt t="8044" x="6675438" y="371475"/>
          <p14:tracePt t="8052" x="6689725" y="371475"/>
          <p14:tracePt t="8058" x="6704013" y="357188"/>
          <p14:tracePt t="8067" x="6746875" y="357188"/>
          <p14:tracePt t="8073" x="6746875" y="342900"/>
          <p14:tracePt t="8082" x="6761163" y="342900"/>
          <p14:tracePt t="8232" x="6761163" y="328613"/>
          <p14:tracePt t="8297" x="6746875" y="328613"/>
          <p14:tracePt t="10336" x="6789738" y="314325"/>
          <p14:tracePt t="10345" x="7132638" y="314325"/>
          <p14:tracePt t="10352" x="7704138" y="400050"/>
          <p14:tracePt t="10360" x="8247063" y="528638"/>
          <p14:tracePt t="10369" x="8704263" y="628650"/>
          <p14:tracePt t="10376" x="9018588" y="657225"/>
          <p14:tracePt t="10383" x="9232900" y="671513"/>
          <p14:tracePt t="10391" x="9418638" y="671513"/>
          <p14:tracePt t="10400" x="9547225" y="671513"/>
          <p14:tracePt t="10408" x="9647238" y="671513"/>
          <p14:tracePt t="10416" x="9704388" y="671513"/>
          <p14:tracePt t="10423" x="9732963" y="671513"/>
          <p14:tracePt t="10432" x="9747250" y="671513"/>
          <p14:tracePt t="10652" x="9790113" y="657225"/>
          <p14:tracePt t="10661" x="9847263" y="642938"/>
          <p14:tracePt t="10668" x="9890125" y="642938"/>
          <p14:tracePt t="10676" x="9918700" y="642938"/>
          <p14:tracePt t="10684" x="9932988" y="642938"/>
          <p14:tracePt t="10865" x="9932988" y="628650"/>
          <p14:tracePt t="10912" x="9947275" y="628650"/>
          <p14:tracePt t="10921" x="10018713" y="571500"/>
          <p14:tracePt t="10928" x="10163175" y="528638"/>
          <p14:tracePt t="10936" x="10334625" y="514350"/>
          <p14:tracePt t="10944" x="10506075" y="485775"/>
          <p14:tracePt t="10952" x="10706100" y="471488"/>
          <p14:tracePt t="10960" x="10877550" y="414338"/>
          <p14:tracePt t="10969" x="11006138" y="400050"/>
          <p14:tracePt t="10977" x="11120438" y="385763"/>
          <p14:tracePt t="10982" x="11191875" y="371475"/>
          <p14:tracePt t="10989" x="11234738" y="371475"/>
          <p14:tracePt t="10999" x="11263313" y="357188"/>
          <p14:tracePt t="11005" x="11277600" y="357188"/>
          <p14:tracePt t="11015" x="11277600" y="342900"/>
          <p14:tracePt t="11037" x="11291888" y="342900"/>
          <p14:tracePt t="11116" x="11320463" y="328613"/>
          <p14:tracePt t="11124" x="11363325" y="328613"/>
          <p14:tracePt t="11132" x="11391900" y="328613"/>
          <p14:tracePt t="11139" x="11420475" y="328613"/>
          <p14:tracePt t="11149" x="11449050" y="328613"/>
          <p14:tracePt t="11155" x="11477625" y="328613"/>
          <p14:tracePt t="11164" x="11520488" y="328613"/>
          <p14:tracePt t="11173" x="11549063" y="328613"/>
          <p14:tracePt t="11180" x="11563350" y="328613"/>
          <p14:tracePt t="11190" x="11577638" y="328613"/>
          <p14:tracePt t="11196" x="11591925" y="328613"/>
          <p14:tracePt t="11212" x="11606213" y="328613"/>
          <p14:tracePt t="11266" x="11620500" y="328613"/>
          <p14:tracePt t="11384" x="11634788" y="328613"/>
          <p14:tracePt t="11400" x="11649075" y="314325"/>
          <p14:tracePt t="11756" x="11663363" y="314325"/>
          <p14:tracePt t="11764" x="11691938" y="285750"/>
          <p14:tracePt t="11771" x="11706225" y="271463"/>
          <p14:tracePt t="11780" x="11720513" y="271463"/>
          <p14:tracePt t="11786" x="11734800" y="257175"/>
          <p14:tracePt t="12095" x="11734800" y="271463"/>
          <p14:tracePt t="12102" x="11734800" y="300038"/>
          <p14:tracePt t="12119" x="11734800" y="314325"/>
          <p14:tracePt t="12134" x="11734800" y="328613"/>
          <p14:tracePt t="12142" x="11734800" y="342900"/>
          <p14:tracePt t="12204" x="11734800" y="357188"/>
          <p14:tracePt t="12228" x="11749088" y="357188"/>
          <p14:tracePt t="12244" x="11777663" y="385763"/>
          <p14:tracePt t="12252" x="11806238" y="385763"/>
          <p14:tracePt t="12260" x="11820525" y="400050"/>
          <p14:tracePt t="12269" x="11834813" y="414338"/>
          <p14:tracePt t="12284" x="11849100" y="428625"/>
          <p14:tracePt t="12300" x="11863388" y="442913"/>
          <p14:tracePt t="12315" x="11877675" y="457200"/>
          <p14:tracePt t="12322" x="11891963" y="471488"/>
          <p14:tracePt t="12339" x="11906250" y="485775"/>
          <p14:tracePt t="12355" x="11920538" y="500063"/>
          <p14:tracePt t="12373" x="11934825" y="514350"/>
          <p14:tracePt t="12378" x="11949113" y="528638"/>
          <p14:tracePt t="12386" x="11963400" y="557213"/>
          <p14:tracePt t="12394" x="11977688" y="557213"/>
          <p14:tracePt t="12402" x="11991975" y="571500"/>
          <p14:tracePt t="12410" x="12006263" y="585788"/>
          <p14:tracePt t="12419" x="12020550" y="600075"/>
          <p14:tracePt t="12423" x="12020550" y="614363"/>
          <p14:tracePt t="12434" x="12063413" y="642938"/>
          <p14:tracePt t="12439" x="12077700" y="657225"/>
          <p14:tracePt t="12449" x="12091988" y="671513"/>
          <p14:tracePt t="12455" x="12106275" y="685800"/>
          <p14:tracePt t="12464" x="12120563" y="714375"/>
          <p14:tracePt t="12474" x="12134850" y="728663"/>
          <p14:tracePt t="12480" x="12149138" y="771525"/>
          <p14:tracePt t="12489" x="12163425" y="800100"/>
          <p14:tracePt t="12496" x="12163425" y="828675"/>
          <p14:tracePt t="12506" x="12177713" y="857250"/>
          <p14:tracePt t="12805" x="12149138" y="1371600"/>
          <p14:tracePt t="12812" x="12149138" y="1357313"/>
          <p14:tracePt t="12834" x="12134850" y="1357313"/>
          <p14:tracePt t="12866" x="12134850" y="1343025"/>
          <p14:tracePt t="12891" x="12134850" y="1328738"/>
          <p14:tracePt t="12898" x="12120563" y="1328738"/>
          <p14:tracePt t="12960" x="12091988" y="1314450"/>
          <p14:tracePt t="12971" x="12077700" y="1300163"/>
          <p14:tracePt t="12976" x="12049125" y="1300163"/>
          <p14:tracePt t="12984" x="12034838" y="1285875"/>
          <p14:tracePt t="12992" x="12020550" y="1271588"/>
          <p14:tracePt t="13008" x="12006263" y="1257300"/>
          <p14:tracePt t="13016" x="11977688" y="1243013"/>
          <p14:tracePt t="13023" x="11963400" y="1228725"/>
          <p14:tracePt t="13032" x="11949113" y="1228725"/>
          <p14:tracePt t="13040" x="11949113" y="1214438"/>
          <p14:tracePt t="13048" x="11934825" y="1214438"/>
          <p14:tracePt t="13056" x="11920538" y="1200150"/>
          <p14:tracePt t="15838" x="11906250" y="1185863"/>
          <p14:tracePt t="15862" x="11891963" y="1171575"/>
          <p14:tracePt t="15879" x="11877675" y="1157288"/>
          <p14:tracePt t="15886" x="11863388" y="1157288"/>
          <p14:tracePt t="15892" x="11863388" y="1143000"/>
          <p14:tracePt t="16018" x="11849100" y="1143000"/>
          <p14:tracePt t="16428" x="11834813" y="1143000"/>
          <p14:tracePt t="16444" x="11806238" y="1143000"/>
          <p14:tracePt t="16452" x="11777663" y="1157288"/>
          <p14:tracePt t="16460" x="11749088" y="1171575"/>
          <p14:tracePt t="16469" x="11691938" y="1214438"/>
          <p14:tracePt t="16476" x="11663363" y="1257300"/>
          <p14:tracePt t="16484" x="11649075" y="1300163"/>
          <p14:tracePt t="16492" x="11649075" y="1371600"/>
          <p14:tracePt t="16500" x="11649075" y="1385888"/>
          <p14:tracePt t="17036" x="11677650" y="1385888"/>
          <p14:tracePt t="17045" x="11677650" y="1371600"/>
          <p14:tracePt t="17052" x="11677650" y="1357313"/>
          <p14:tracePt t="17060" x="11691938" y="1357313"/>
          <p14:tracePt t="17076" x="11691938" y="1343025"/>
          <p14:tracePt t="17090" x="11706225" y="1328738"/>
          <p14:tracePt t="17098" x="11706225" y="1314450"/>
          <p14:tracePt t="17105" x="11706225" y="1300163"/>
          <p14:tracePt t="17113" x="11706225" y="1257300"/>
          <p14:tracePt t="17122" x="11706225" y="1243013"/>
          <p14:tracePt t="17129" x="11706225" y="1214438"/>
          <p14:tracePt t="17139" x="11706225" y="1171575"/>
          <p14:tracePt t="17145" x="11706225" y="1143000"/>
          <p14:tracePt t="17154" x="11706225" y="1128713"/>
          <p14:tracePt t="17161" x="11706225" y="1114425"/>
          <p14:tracePt t="17171" x="11706225" y="1100138"/>
          <p14:tracePt t="17194" x="11706225" y="1085850"/>
          <p14:tracePt t="17217" x="11706225" y="1071563"/>
          <p14:tracePt t="17232" x="11691938" y="1071563"/>
          <p14:tracePt t="17248" x="11677650" y="1071563"/>
          <p14:tracePt t="17265" x="11663363" y="1071563"/>
          <p14:tracePt t="17273" x="11649075" y="1071563"/>
          <p14:tracePt t="17290" x="11634788" y="1071563"/>
          <p14:tracePt t="17305" x="11620500" y="1071563"/>
          <p14:tracePt t="17312" x="11606213" y="1071563"/>
          <p14:tracePt t="17322" x="11591925" y="1071563"/>
          <p14:tracePt t="17340" x="11577638" y="1071563"/>
          <p14:tracePt t="17360" x="11563350" y="1071563"/>
          <p14:tracePt t="18454" x="11563350" y="1085850"/>
          <p14:tracePt t="18462" x="11549063" y="1085850"/>
          <p14:tracePt t="18471" x="11534775" y="1100138"/>
          <p14:tracePt t="18478" x="11520488" y="1100138"/>
          <p14:tracePt t="18494" x="11506200" y="1114425"/>
          <p14:tracePt t="18502" x="11491913" y="1114425"/>
          <p14:tracePt t="18519" x="11477625" y="1114425"/>
          <p14:tracePt t="18534" x="11463338" y="1114425"/>
          <p14:tracePt t="18564" x="11449050" y="1114425"/>
          <p14:tracePt t="18580" x="11434763" y="1128713"/>
          <p14:tracePt t="18596" x="11420475" y="1128713"/>
          <p14:tracePt t="18612" x="11406188" y="1128713"/>
          <p14:tracePt t="18628" x="11391900" y="1128713"/>
          <p14:tracePt t="18636" x="11377613" y="1128713"/>
          <p14:tracePt t="18653" x="11363325" y="1143000"/>
          <p14:tracePt t="18676" x="11349038" y="1143000"/>
          <p14:tracePt t="18689" x="11334750" y="1143000"/>
          <p14:tracePt t="18705" x="11320463" y="1143000"/>
          <p14:tracePt t="18715" x="11306175" y="1143000"/>
          <p14:tracePt t="18738" x="11291888" y="1157288"/>
          <p14:tracePt t="18755" x="11277600" y="1157288"/>
          <p14:tracePt t="18771" x="11263313" y="1157288"/>
          <p14:tracePt t="18779" x="11249025" y="1157288"/>
          <p14:tracePt t="18794" x="11234738" y="1157288"/>
          <p14:tracePt t="18816" x="11220450" y="1157288"/>
          <p14:tracePt t="18840" x="11206163" y="1157288"/>
          <p14:tracePt t="18855" x="11191875" y="1157288"/>
          <p14:tracePt t="18982" x="11177588" y="1157288"/>
          <p14:tracePt t="19047" x="11163300" y="1171575"/>
          <p14:tracePt t="19062" x="11149013" y="1171575"/>
          <p14:tracePt t="19068" x="11134725" y="1171575"/>
          <p14:tracePt t="19077" x="11134725" y="1185863"/>
          <p14:tracePt t="19084" x="11120438" y="1185863"/>
          <p14:tracePt t="19100" x="11106150" y="1185863"/>
          <p14:tracePt t="19115" x="11091863" y="1200150"/>
          <p14:tracePt t="19123" x="11077575" y="1200150"/>
          <p14:tracePt t="19140" x="11063288" y="1200150"/>
          <p14:tracePt t="19156" x="11034713" y="1200150"/>
          <p14:tracePt t="19164" x="10991850" y="1200150"/>
          <p14:tracePt t="19172" x="10963275" y="1214438"/>
          <p14:tracePt t="19180" x="10934700" y="1214438"/>
          <p14:tracePt t="19186" x="10920413" y="1214438"/>
          <p14:tracePt t="19196" x="10906125" y="1214438"/>
          <p14:tracePt t="19202" x="10891838" y="1214438"/>
          <p14:tracePt t="19219" x="10877550" y="1214438"/>
          <p14:tracePt t="19234" x="10863263" y="1214438"/>
          <p14:tracePt t="19250" x="10848975" y="1214438"/>
          <p14:tracePt t="19266" x="10834688" y="1214438"/>
          <p14:tracePt t="19291" x="10820400" y="1214438"/>
          <p14:tracePt t="19305" x="10806113" y="1214438"/>
          <p14:tracePt t="19314" x="10777538" y="1214438"/>
          <p14:tracePt t="19323" x="10748963" y="1214438"/>
          <p14:tracePt t="19330" x="10720388" y="1214438"/>
          <p14:tracePt t="19341" x="10691813" y="1214438"/>
          <p14:tracePt t="19345" x="10677525" y="1200150"/>
          <p14:tracePt t="19352" x="10663238" y="1200150"/>
          <p14:tracePt t="19368" x="10663238" y="1185863"/>
          <p14:tracePt t="19590" x="10648950" y="1185863"/>
          <p14:tracePt t="20433" x="10634663" y="1171575"/>
          <p14:tracePt t="20440" x="10620375" y="1171575"/>
          <p14:tracePt t="20449" x="10620375" y="1157288"/>
          <p14:tracePt t="20456" x="10606088" y="1157288"/>
          <p14:tracePt t="20471" x="10591800" y="1143000"/>
          <p14:tracePt t="20653" x="10577513" y="1143000"/>
          <p14:tracePt t="20660" x="10534650" y="1143000"/>
          <p14:tracePt t="20669" x="10463213" y="1157288"/>
          <p14:tracePt t="20676" x="10377488" y="1171575"/>
          <p14:tracePt t="20684" x="10306050" y="1171575"/>
          <p14:tracePt t="20692" x="10234613" y="1185863"/>
          <p14:tracePt t="20699" x="10206038" y="1185863"/>
          <p14:tracePt t="20708" x="10163175" y="1200150"/>
          <p14:tracePt t="20716" x="10133013" y="1200150"/>
          <p14:tracePt t="20724" x="10118725" y="1200150"/>
          <p14:tracePt t="20755" x="10104438" y="1200150"/>
          <p14:tracePt t="20771" x="10061575" y="1214438"/>
          <p14:tracePt t="20781" x="9975850" y="1214438"/>
          <p14:tracePt t="20790" x="9861550" y="1214438"/>
          <p14:tracePt t="20794" x="9732963" y="1214438"/>
          <p14:tracePt t="20802" x="9561513" y="1214438"/>
          <p14:tracePt t="20810" x="9390063" y="1200150"/>
          <p14:tracePt t="20819" x="9218613" y="1171575"/>
          <p14:tracePt t="20826" x="9047163" y="1157288"/>
          <p14:tracePt t="20834" x="8918575" y="1143000"/>
          <p14:tracePt t="20843" x="8818563" y="1128713"/>
          <p14:tracePt t="20850" x="8718550" y="1128713"/>
          <p14:tracePt t="20858" x="8618538" y="1128713"/>
          <p14:tracePt t="20867" x="8575675" y="1128713"/>
          <p14:tracePt t="20873" x="8547100" y="1128713"/>
          <p14:tracePt t="20882" x="8532813" y="1128713"/>
          <p14:tracePt t="20889" x="8518525" y="1128713"/>
          <p14:tracePt t="20928" x="8489950" y="1143000"/>
          <p14:tracePt t="20945" x="8475663" y="1157288"/>
          <p14:tracePt t="20952" x="8432800" y="1157288"/>
          <p14:tracePt t="20960" x="8418513" y="1171575"/>
          <p14:tracePt t="20969" x="8389938" y="1185863"/>
          <p14:tracePt t="20976" x="8347075" y="1185863"/>
          <p14:tracePt t="20984" x="8304213" y="1185863"/>
          <p14:tracePt t="20992" x="8261350" y="1185863"/>
          <p14:tracePt t="21000" x="8204200" y="1185863"/>
          <p14:tracePt t="21008" x="8147050" y="1185863"/>
          <p14:tracePt t="21017" x="8075613" y="1185863"/>
          <p14:tracePt t="21024" x="8032750" y="1171575"/>
          <p14:tracePt t="21032" x="7975600" y="1157288"/>
          <p14:tracePt t="21039" x="7918450" y="1157288"/>
          <p14:tracePt t="21049" x="7847013" y="1143000"/>
          <p14:tracePt t="21055" x="7804150" y="1128713"/>
          <p14:tracePt t="21062" x="7775575" y="1114425"/>
          <p14:tracePt t="21072" x="7747000" y="1100138"/>
          <p14:tracePt t="21078" x="7732713" y="1100138"/>
          <p14:tracePt t="21094" x="7718425" y="1085850"/>
          <p14:tracePt t="21159" x="7704138" y="1085850"/>
          <p14:tracePt t="21171" x="7689850" y="1085850"/>
          <p14:tracePt t="21182" x="7675563" y="1085850"/>
          <p14:tracePt t="21197" x="7661275" y="1085850"/>
          <p14:tracePt t="21212" x="7646988" y="1085850"/>
          <p14:tracePt t="21221" x="7632700" y="1085850"/>
          <p14:tracePt t="21236" x="7632700" y="1071563"/>
          <p14:tracePt t="21244" x="7618413" y="1071563"/>
          <p14:tracePt t="21252" x="7604125" y="1071563"/>
          <p14:tracePt t="21260" x="7589838" y="1071563"/>
          <p14:tracePt t="21269" x="7561263" y="1057275"/>
          <p14:tracePt t="21276" x="7518400" y="1057275"/>
          <p14:tracePt t="21284" x="7475538" y="1057275"/>
          <p14:tracePt t="21292" x="7446963" y="1057275"/>
          <p14:tracePt t="21300" x="7418388" y="1042988"/>
          <p14:tracePt t="21305" x="7375525" y="1042988"/>
          <p14:tracePt t="21317" x="7346950" y="1042988"/>
          <p14:tracePt t="21322" x="7318375" y="1028700"/>
          <p14:tracePt t="21330" x="7289800" y="1028700"/>
          <p14:tracePt t="21339" x="7246938" y="1028700"/>
          <p14:tracePt t="21347" x="7204075" y="1028700"/>
          <p14:tracePt t="21356" x="7161213" y="1014413"/>
          <p14:tracePt t="21362" x="7132638" y="1014413"/>
          <p14:tracePt t="21371" x="7104063" y="1014413"/>
          <p14:tracePt t="21378" x="7075488" y="1014413"/>
          <p14:tracePt t="21386" x="7032625" y="1014413"/>
          <p14:tracePt t="21394" x="7004050" y="1000125"/>
          <p14:tracePt t="21402" x="6975475" y="1000125"/>
          <p14:tracePt t="21410" x="6932613" y="1000125"/>
          <p14:tracePt t="21419" x="6918325" y="985838"/>
          <p14:tracePt t="21434" x="6904038" y="985838"/>
          <p14:tracePt t="21439" x="6889750" y="985838"/>
          <p14:tracePt t="21487" x="6875463" y="985838"/>
          <p14:tracePt t="21512" x="6861175" y="985838"/>
          <p14:tracePt t="21527" x="6832600" y="985838"/>
          <p14:tracePt t="21536" x="6804025" y="971550"/>
          <p14:tracePt t="21543" x="6761163" y="971550"/>
          <p14:tracePt t="21552" x="6718300" y="957263"/>
          <p14:tracePt t="21560" x="6661150" y="957263"/>
          <p14:tracePt t="21566" x="6575425" y="942975"/>
          <p14:tracePt t="21589" x="6289675" y="900113"/>
          <p14:tracePt t="21598" x="6203950" y="885825"/>
          <p14:tracePt t="21606" x="6146800" y="885825"/>
          <p14:tracePt t="21614" x="6103938" y="885825"/>
          <p14:tracePt t="21623" x="6073775" y="885825"/>
          <p14:tracePt t="21630" x="6059488" y="885825"/>
          <p14:tracePt t="21640" x="6045200" y="885825"/>
          <p14:tracePt t="21671" x="6030913" y="885825"/>
          <p14:tracePt t="21686" x="6016625" y="885825"/>
          <p14:tracePt t="21700" x="6002338" y="900113"/>
          <p14:tracePt t="21708" x="5988050" y="900113"/>
          <p14:tracePt t="21716" x="5973763" y="900113"/>
          <p14:tracePt t="21724" x="5959475" y="900113"/>
          <p14:tracePt t="21732" x="5945188" y="900113"/>
          <p14:tracePt t="21739" x="5930900" y="900113"/>
          <p14:tracePt t="21749" x="5888038" y="914400"/>
          <p14:tracePt t="21755" x="5845175" y="914400"/>
          <p14:tracePt t="21765" x="5788025" y="914400"/>
          <p14:tracePt t="21773" x="5745163" y="914400"/>
          <p14:tracePt t="21780" x="5702300" y="914400"/>
          <p14:tracePt t="21790" x="5673725" y="914400"/>
          <p14:tracePt t="21806" x="5659438" y="914400"/>
          <p14:tracePt t="22048" x="5645150" y="914400"/>
          <p14:tracePt t="22095" x="5630863" y="928688"/>
          <p14:tracePt t="22110" x="5616575" y="928688"/>
          <p14:tracePt t="22126" x="5602288" y="928688"/>
          <p14:tracePt t="22134" x="5602288" y="942975"/>
          <p14:tracePt t="22142" x="5588000" y="942975"/>
          <p14:tracePt t="22166" x="5573713" y="942975"/>
          <p14:tracePt t="22190" x="5573713" y="957263"/>
          <p14:tracePt t="23806" x="5559425" y="957263"/>
          <p14:tracePt t="23813" x="5545138" y="957263"/>
          <p14:tracePt t="23821" x="5545138" y="942975"/>
          <p14:tracePt t="23828" x="5530850" y="942975"/>
          <p14:tracePt t="24547" x="5530850" y="957263"/>
          <p14:tracePt t="24562" x="5530850" y="971550"/>
          <p14:tracePt t="24571" x="5530850" y="985838"/>
          <p14:tracePt t="24577" x="5530850" y="1000125"/>
          <p14:tracePt t="24594" x="5530850" y="1028700"/>
          <p14:tracePt t="24602" x="5530850" y="1042988"/>
          <p14:tracePt t="24609" x="5530850" y="1057275"/>
          <p14:tracePt t="24618" x="5530850" y="1071563"/>
          <p14:tracePt t="24623" x="5530850" y="1085850"/>
          <p14:tracePt t="24632" x="5530850" y="1100138"/>
          <p14:tracePt t="24656" x="5530850" y="1128713"/>
          <p14:tracePt t="24664" x="5530850" y="1143000"/>
          <p14:tracePt t="24696" x="5530850" y="1157288"/>
          <p14:tracePt t="24720" x="5530850" y="1171575"/>
          <p14:tracePt t="24736" x="5516563" y="1185863"/>
          <p14:tracePt t="24744" x="5516563" y="1200150"/>
          <p14:tracePt t="24750" x="5516563" y="1214438"/>
          <p14:tracePt t="24766" x="5516563" y="1228725"/>
          <p14:tracePt t="24782" x="5516563" y="1243013"/>
          <p14:tracePt t="24789" x="5502275" y="1243013"/>
          <p14:tracePt t="24806" x="5502275" y="1257300"/>
          <p14:tracePt t="24892" x="5487988" y="1257300"/>
          <p14:tracePt t="24900" x="5487988" y="1271588"/>
          <p14:tracePt t="24924" x="5473700" y="1285875"/>
          <p14:tracePt t="24947" x="5473700" y="1300163"/>
          <p14:tracePt t="24964" x="5473700" y="1314450"/>
          <p14:tracePt t="24980" x="5473700" y="1328738"/>
          <p14:tracePt t="24996" x="5473700" y="1343025"/>
          <p14:tracePt t="25012" x="5473700" y="1371600"/>
          <p14:tracePt t="25026" x="5473700" y="1385888"/>
          <p14:tracePt t="25420" x="5473700" y="1371600"/>
          <p14:tracePt t="25517" x="5473700" y="1357313"/>
          <p14:tracePt t="25704" x="5459413" y="1371600"/>
          <p14:tracePt t="25879" x="5459413" y="1385888"/>
          <p14:tracePt t="25894" x="5445125" y="1385888"/>
          <p14:tracePt t="25902" x="5430838" y="1400175"/>
          <p14:tracePt t="25919" x="5416550" y="1414463"/>
          <p14:tracePt t="25926" x="5416550" y="1428750"/>
          <p14:tracePt t="26122" x="5416550" y="1414463"/>
          <p14:tracePt t="26178" x="5416550" y="1400175"/>
          <p14:tracePt t="26532" x="5416550" y="1385888"/>
          <p14:tracePt t="31129" x="5430838" y="1385888"/>
          <p14:tracePt t="31166" x="5430838" y="1400175"/>
          <p14:tracePt t="31190" x="5445125" y="1400175"/>
          <p14:tracePt t="31262" x="5459413" y="1400175"/>
          <p14:tracePt t="31270" x="5516563" y="1400175"/>
          <p14:tracePt t="31276" x="5659438" y="1414463"/>
          <p14:tracePt t="31284" x="5773738" y="1428750"/>
          <p14:tracePt t="31292" x="5902325" y="1457325"/>
          <p14:tracePt t="31300" x="6045200" y="1485900"/>
          <p14:tracePt t="31308" x="6161088" y="1500188"/>
          <p14:tracePt t="31316" x="6275388" y="1514475"/>
          <p14:tracePt t="31324" x="6375400" y="1528763"/>
          <p14:tracePt t="31341" x="6489700" y="1528763"/>
          <p14:tracePt t="31348" x="6518275" y="1528763"/>
          <p14:tracePt t="31450" x="6532563" y="1528763"/>
          <p14:tracePt t="31458" x="6546850" y="1528763"/>
          <p14:tracePt t="31466" x="6561138" y="1528763"/>
          <p14:tracePt t="31473" x="6575425" y="1528763"/>
          <p14:tracePt t="31489" x="6589713" y="1528763"/>
          <p14:tracePt t="31506" x="6604000" y="1528763"/>
          <p14:tracePt t="31781" x="6618288" y="1514475"/>
          <p14:tracePt t="31789" x="6618288" y="1500188"/>
          <p14:tracePt t="31796" x="6646863" y="1485900"/>
          <p14:tracePt t="31804" x="6661150" y="1471613"/>
          <p14:tracePt t="31810" x="6675438" y="1471613"/>
          <p14:tracePt t="31826" x="6689725" y="1457325"/>
          <p14:tracePt t="31842" x="6704013" y="1443038"/>
          <p14:tracePt t="31866" x="6704013" y="1428750"/>
          <p14:tracePt t="31898" x="6718300" y="1428750"/>
          <p14:tracePt t="32190" x="6718300" y="1471613"/>
          <p14:tracePt t="32198" x="6689725" y="1614488"/>
          <p14:tracePt t="32204" x="6646863" y="1771650"/>
          <p14:tracePt t="32214" x="6632575" y="1885950"/>
          <p14:tracePt t="32616" x="6646863" y="1885950"/>
          <p14:tracePt t="32622" x="6675438" y="1871663"/>
          <p14:tracePt t="32630" x="6704013" y="1857375"/>
          <p14:tracePt t="32638" x="6746875" y="1843088"/>
          <p14:tracePt t="32646" x="6746875" y="1828800"/>
          <p14:tracePt t="32655" x="6775450" y="1800225"/>
          <p14:tracePt t="32662" x="6775450" y="1785938"/>
          <p14:tracePt t="32670" x="6789738" y="1757363"/>
          <p14:tracePt t="32678" x="6804025" y="1728788"/>
          <p14:tracePt t="32687" x="6818313" y="1685925"/>
          <p14:tracePt t="32694" x="6818313" y="1657350"/>
          <p14:tracePt t="32704" x="6832600" y="1628775"/>
          <p14:tracePt t="32711" x="6846888" y="1600200"/>
          <p14:tracePt t="32718" x="6861175" y="1571625"/>
          <p14:tracePt t="32726" x="6889750" y="1528763"/>
          <p14:tracePt t="32734" x="6918325" y="1500188"/>
          <p14:tracePt t="32740" x="6946900" y="1485900"/>
          <p14:tracePt t="32748" x="6989763" y="1457325"/>
          <p14:tracePt t="32756" x="7004050" y="1443038"/>
          <p14:tracePt t="32764" x="7018338" y="1443038"/>
          <p14:tracePt t="32772" x="7032625" y="1428750"/>
          <p14:tracePt t="32788" x="7032625" y="1414463"/>
          <p14:tracePt t="32914" x="7032625" y="1400175"/>
          <p14:tracePt t="32930" x="7046913" y="1400175"/>
          <p14:tracePt t="32939" x="7089775" y="1400175"/>
          <p14:tracePt t="32946" x="7118350" y="1400175"/>
          <p14:tracePt t="32955" x="7132638" y="1400175"/>
          <p14:tracePt t="32962" x="7146925" y="1400175"/>
          <p14:tracePt t="32970" x="7161213" y="1400175"/>
          <p14:tracePt t="33081" x="7175500" y="1400175"/>
          <p14:tracePt t="33089" x="7189788" y="1400175"/>
          <p14:tracePt t="33097" x="7218363" y="1400175"/>
          <p14:tracePt t="33104" x="7261225" y="1400175"/>
          <p14:tracePt t="33112" x="7304088" y="1400175"/>
          <p14:tracePt t="33120" x="7332663" y="1400175"/>
          <p14:tracePt t="33129" x="7375525" y="1400175"/>
          <p14:tracePt t="33137" x="7418388" y="1400175"/>
          <p14:tracePt t="33143" x="7461250" y="1400175"/>
          <p14:tracePt t="33155" x="7504113" y="1400175"/>
          <p14:tracePt t="33159" x="7532688" y="1400175"/>
          <p14:tracePt t="33168" x="7546975" y="1400175"/>
          <p14:tracePt t="33175" x="7561263" y="1400175"/>
          <p14:tracePt t="33216" x="7575550" y="1400175"/>
          <p14:tracePt t="33223" x="7589838" y="1400175"/>
          <p14:tracePt t="33232" x="7604125" y="1400175"/>
          <p14:tracePt t="33239" x="7618413" y="1400175"/>
          <p14:tracePt t="33248" x="7632700" y="1400175"/>
          <p14:tracePt t="33301" x="7646988" y="1400175"/>
          <p14:tracePt t="33349" x="7661275" y="1400175"/>
          <p14:tracePt t="33356" x="7675563" y="1400175"/>
          <p14:tracePt t="33364" x="7689850" y="1385888"/>
          <p14:tracePt t="33373" x="7718425" y="1385888"/>
          <p14:tracePt t="33380" x="7747000" y="1371600"/>
          <p14:tracePt t="33389" x="7775575" y="1357313"/>
          <p14:tracePt t="33397" x="7804150" y="1343025"/>
          <p14:tracePt t="33405" x="7847013" y="1343025"/>
          <p14:tracePt t="33413" x="7904163" y="1328738"/>
          <p14:tracePt t="33419" x="7918450" y="1314450"/>
          <p14:tracePt t="33427" x="7932738" y="1314450"/>
          <p14:tracePt t="33436" x="7947025" y="1314450"/>
          <p14:tracePt t="33477" x="7947025" y="1300163"/>
          <p14:tracePt t="33540" x="7961313" y="1300163"/>
          <p14:tracePt t="33642" x="7961313" y="1285875"/>
          <p14:tracePt t="33792" x="7975600" y="1285875"/>
          <p14:tracePt t="33800" x="7989888" y="1285875"/>
          <p14:tracePt t="33879" x="7989888" y="1300163"/>
          <p14:tracePt t="33894" x="7989888" y="1314450"/>
          <p14:tracePt t="33902" x="7961313" y="1414463"/>
          <p14:tracePt t="33910" x="7889875" y="1571625"/>
          <p14:tracePt t="33917" x="7847013" y="1728788"/>
          <p14:tracePt t="33925" x="7818438" y="1857375"/>
          <p14:tracePt t="34280" x="7818438" y="1843088"/>
          <p14:tracePt t="34287" x="7832725" y="1814513"/>
          <p14:tracePt t="34297" x="7832725" y="1771650"/>
          <p14:tracePt t="34305" x="7847013" y="1728788"/>
          <p14:tracePt t="34312" x="7875588" y="1643063"/>
          <p14:tracePt t="34320" x="7904163" y="1557338"/>
          <p14:tracePt t="34328" x="7932738" y="1471613"/>
          <p14:tracePt t="34341" x="7975600" y="1385888"/>
          <p14:tracePt t="34345" x="7989888" y="1357313"/>
          <p14:tracePt t="34350" x="8032750" y="1343025"/>
          <p14:tracePt t="34357" x="8032750" y="1328738"/>
          <p14:tracePt t="34374" x="8047038" y="1314450"/>
          <p14:tracePt t="34390" x="8061325" y="1300163"/>
          <p14:tracePt t="34398" x="8089900" y="1300163"/>
          <p14:tracePt t="34414" x="8104188" y="1300163"/>
          <p14:tracePt t="34422" x="8118475" y="1285875"/>
          <p14:tracePt t="34439" x="8132763" y="1285875"/>
          <p14:tracePt t="34446" x="8147050" y="1285875"/>
          <p14:tracePt t="34456" x="8175625" y="1285875"/>
          <p14:tracePt t="34462" x="8204200" y="1271588"/>
          <p14:tracePt t="34472" x="8247063" y="1271588"/>
          <p14:tracePt t="34476" x="8289925" y="1271588"/>
          <p14:tracePt t="34486" x="8375650" y="1271588"/>
          <p14:tracePt t="34492" x="8447088" y="1271588"/>
          <p14:tracePt t="34500" x="8532813" y="1271588"/>
          <p14:tracePt t="34507" x="8604250" y="1285875"/>
          <p14:tracePt t="34516" x="8689975" y="1285875"/>
          <p14:tracePt t="34524" x="8775700" y="1300163"/>
          <p14:tracePt t="34532" x="8847138" y="1314450"/>
          <p14:tracePt t="34539" x="8932863" y="1314450"/>
          <p14:tracePt t="34548" x="9018588" y="1328738"/>
          <p14:tracePt t="34555" x="9104313" y="1328738"/>
          <p14:tracePt t="34565" x="9204325" y="1328738"/>
          <p14:tracePt t="34572" x="9275763" y="1328738"/>
          <p14:tracePt t="34580" x="9347200" y="1328738"/>
          <p14:tracePt t="34589" x="9432925" y="1328738"/>
          <p14:tracePt t="34596" x="9518650" y="1328738"/>
          <p14:tracePt t="34606" x="9575800" y="1328738"/>
          <p14:tracePt t="34610" x="9604375" y="1314450"/>
          <p14:tracePt t="34619" x="9618663" y="1314450"/>
          <p14:tracePt t="34967" x="9647238" y="1314450"/>
          <p14:tracePt t="34974" x="9690100" y="1300163"/>
          <p14:tracePt t="34982" x="9718675" y="1300163"/>
          <p14:tracePt t="34989" x="9747250" y="1300163"/>
          <p14:tracePt t="34997" x="9790113" y="1300163"/>
          <p14:tracePt t="35006" x="9818688" y="1300163"/>
          <p14:tracePt t="35012" x="9861550" y="1300163"/>
          <p14:tracePt t="35022" x="9932988" y="1300163"/>
          <p14:tracePt t="35028" x="10047288" y="1300163"/>
          <p14:tracePt t="35036" x="10118725" y="1300163"/>
          <p14:tracePt t="35044" x="10191750" y="1314450"/>
          <p14:tracePt t="35052" x="10248900" y="1328738"/>
          <p14:tracePt t="35060" x="10291763" y="1328738"/>
          <p14:tracePt t="35069" x="10320338" y="1343025"/>
          <p14:tracePt t="35076" x="10363200" y="1357313"/>
          <p14:tracePt t="35084" x="10377488" y="1357313"/>
          <p14:tracePt t="35100" x="10391775" y="1357313"/>
          <p14:tracePt t="35116" x="10406063" y="1357313"/>
          <p14:tracePt t="35130" x="10420350" y="1357313"/>
          <p14:tracePt t="35140" x="10448925" y="1357313"/>
          <p14:tracePt t="35145" x="10491788" y="1357313"/>
          <p14:tracePt t="35156" x="10534650" y="1357313"/>
          <p14:tracePt t="35162" x="10563225" y="1357313"/>
          <p14:tracePt t="35172" x="10591800" y="1357313"/>
          <p14:tracePt t="35194" x="10606088" y="1371600"/>
          <p14:tracePt t="35209" x="10620375" y="1371600"/>
          <p14:tracePt t="35225" x="10634663" y="1371600"/>
          <p14:tracePt t="35233" x="10648950" y="1357313"/>
          <p14:tracePt t="35287" x="10677525" y="1357313"/>
          <p14:tracePt t="35297" x="10706100" y="1343025"/>
          <p14:tracePt t="35304" x="10748963" y="1328738"/>
          <p14:tracePt t="35322" x="10763250" y="1328738"/>
          <p14:tracePt t="35502" x="10777538" y="1328738"/>
          <p14:tracePt t="35535" x="10791825" y="1328738"/>
          <p14:tracePt t="36180" x="10806113" y="1328738"/>
          <p14:tracePt t="36194" x="10820400" y="1328738"/>
          <p14:tracePt t="36210" x="10834688" y="1328738"/>
          <p14:tracePt t="36455" x="10848975" y="1328738"/>
          <p14:tracePt t="36479" x="10863263" y="1328738"/>
          <p14:tracePt t="36502" x="10877550" y="1328738"/>
          <p14:tracePt t="36519" x="10891838" y="1328738"/>
          <p14:tracePt t="36526" x="10906125" y="1328738"/>
          <p14:tracePt t="36534" x="10920413" y="1314450"/>
          <p14:tracePt t="36542" x="10948988" y="1314450"/>
          <p14:tracePt t="36550" x="10963275" y="1314450"/>
          <p14:tracePt t="36558" x="10977563" y="1300163"/>
          <p14:tracePt t="36620" x="10991850" y="1300163"/>
          <p14:tracePt t="36628" x="11006138" y="1300163"/>
          <p14:tracePt t="36692" x="11020425" y="1300163"/>
          <p14:tracePt t="36708" x="11034713" y="1300163"/>
          <p14:tracePt t="36721" x="11049000" y="1300163"/>
          <p14:tracePt t="36737" x="11049000" y="1328738"/>
          <p14:tracePt t="36746" x="11049000" y="1357313"/>
          <p14:tracePt t="36755" x="11049000" y="1385888"/>
          <p14:tracePt t="36762" x="11034713" y="1414463"/>
          <p14:tracePt t="36772" x="11006138" y="1443038"/>
          <p14:tracePt t="36779" x="10963275" y="1514475"/>
          <p14:tracePt t="36786" x="10948988" y="1557338"/>
          <p14:tracePt t="36794" x="10934700" y="1600200"/>
          <p14:tracePt t="36802" x="10934700" y="1671638"/>
          <p14:tracePt t="37258" x="10948988" y="1657350"/>
          <p14:tracePt t="37269" x="10977563" y="1614488"/>
          <p14:tracePt t="37282" x="10977563" y="1585913"/>
          <p14:tracePt t="37290" x="10977563" y="1557338"/>
          <p14:tracePt t="37298" x="10977563" y="1514475"/>
          <p14:tracePt t="37306" x="10977563" y="1471613"/>
          <p14:tracePt t="37314" x="10977563" y="1400175"/>
          <p14:tracePt t="37322" x="10963275" y="1357313"/>
          <p14:tracePt t="37339" x="10948988" y="1343025"/>
          <p14:tracePt t="37355" x="10934700" y="1343025"/>
          <p14:tracePt t="37362" x="10934700" y="1328738"/>
          <p14:tracePt t="37440" x="10863263" y="1328738"/>
          <p14:tracePt t="37449" x="10720388" y="1357313"/>
          <p14:tracePt t="37455" x="10577513" y="1385888"/>
          <p14:tracePt t="37464" x="10463213" y="1414463"/>
          <p14:tracePt t="37472" x="10348913" y="1443038"/>
          <p14:tracePt t="37480" x="10248900" y="1471613"/>
          <p14:tracePt t="37489" x="10177463" y="1514475"/>
          <p14:tracePt t="37496" x="10133013" y="1528763"/>
          <p14:tracePt t="37505" x="10104438" y="1543050"/>
          <p14:tracePt t="37512" x="10090150" y="1557338"/>
          <p14:tracePt t="37519" x="10075863" y="1571625"/>
          <p14:tracePt t="37527" x="10075863" y="1585913"/>
          <p14:tracePt t="37534" x="10061575" y="1600200"/>
          <p14:tracePt t="37542" x="10047288" y="1614488"/>
          <p14:tracePt t="37550" x="10018713" y="1657350"/>
          <p14:tracePt t="37558" x="9961563" y="1685925"/>
          <p14:tracePt t="37566" x="9918700" y="1728788"/>
          <p14:tracePt t="37573" x="9832975" y="1771650"/>
          <p14:tracePt t="37583" x="9747250" y="1800225"/>
          <p14:tracePt t="37590" x="9675813" y="1814513"/>
          <p14:tracePt t="37598" x="9632950" y="1828800"/>
          <p14:tracePt t="37606" x="9590088" y="1843088"/>
          <p14:tracePt t="37614" x="9575800" y="1857375"/>
          <p14:tracePt t="37623" x="9561513" y="1857375"/>
          <p14:tracePt t="37684" x="9561513" y="1871663"/>
          <p14:tracePt t="37692" x="9590088" y="1857375"/>
          <p14:tracePt t="37700" x="9675813" y="1800225"/>
          <p14:tracePt t="37707" x="9761538" y="1743075"/>
          <p14:tracePt t="37717" x="9861550" y="1700213"/>
          <p14:tracePt t="37724" x="9947275" y="1657350"/>
          <p14:tracePt t="37732" x="10033000" y="1614488"/>
          <p14:tracePt t="37740" x="10118725" y="1585913"/>
          <p14:tracePt t="37749" x="10206038" y="1543050"/>
          <p14:tracePt t="37756" x="10248900" y="1514475"/>
          <p14:tracePt t="37764" x="10320338" y="1471613"/>
          <p14:tracePt t="37773" x="10363200" y="1443038"/>
          <p14:tracePt t="37780" x="10434638" y="1400175"/>
          <p14:tracePt t="37790" x="10477500" y="1371600"/>
          <p14:tracePt t="37795" x="10534650" y="1357313"/>
          <p14:tracePt t="37802" x="10563225" y="1328738"/>
          <p14:tracePt t="37812" x="10606088" y="1314450"/>
          <p14:tracePt t="37819" x="10634663" y="1314450"/>
          <p14:tracePt t="37826" x="10663238" y="1300163"/>
          <p14:tracePt t="37835" x="10691813" y="1285875"/>
          <p14:tracePt t="37882" x="10706100" y="1271588"/>
          <p14:tracePt t="37890" x="10706100" y="1257300"/>
          <p14:tracePt t="37898" x="10720388" y="1257300"/>
          <p14:tracePt t="37906" x="10734675" y="1243013"/>
          <p14:tracePt t="37914" x="10748963" y="1243013"/>
          <p14:tracePt t="37928" x="10763250" y="1228725"/>
          <p14:tracePt t="38079" x="10777538" y="1228725"/>
          <p14:tracePt t="38086" x="10791825" y="1228725"/>
          <p14:tracePt t="38102" x="10806113" y="1228725"/>
          <p14:tracePt t="38134" x="10820400" y="1243013"/>
          <p14:tracePt t="38150" x="10848975" y="1271588"/>
          <p14:tracePt t="38158" x="10877550" y="1285875"/>
          <p14:tracePt t="38166" x="10920413" y="1300163"/>
          <p14:tracePt t="38174" x="10963275" y="1328738"/>
          <p14:tracePt t="38182" x="11006138" y="1328738"/>
          <p14:tracePt t="38190" x="11063288" y="1357313"/>
          <p14:tracePt t="38196" x="11091863" y="1371600"/>
          <p14:tracePt t="38206" x="11120438" y="1385888"/>
          <p14:tracePt t="38212" x="11134725" y="1385888"/>
          <p14:tracePt t="38222" x="11134725" y="1400175"/>
          <p14:tracePt t="38227" x="11149013" y="1400175"/>
          <p14:tracePt t="38244" x="11163300" y="1414463"/>
          <p14:tracePt t="38347" x="11177588" y="1414463"/>
          <p14:tracePt t="38362" x="11191875" y="1414463"/>
          <p14:tracePt t="38797" x="11191875" y="1400175"/>
          <p14:tracePt t="38844" x="11191875" y="1385888"/>
          <p14:tracePt t="38858" x="11191875" y="1371600"/>
          <p14:tracePt t="38899" x="11191875" y="1357313"/>
          <p14:tracePt t="38963" x="11191875" y="1343025"/>
          <p14:tracePt t="38978" x="11177588" y="1343025"/>
          <p14:tracePt t="38986" x="11177588" y="1328738"/>
          <p14:tracePt t="39000" x="11177588" y="1314450"/>
          <p14:tracePt t="39017" x="11177588" y="1300163"/>
          <p14:tracePt t="39032" x="11163300" y="1300163"/>
          <p14:tracePt t="39039" x="11163300" y="1285875"/>
          <p14:tracePt t="39088" x="11163300" y="1271588"/>
          <p14:tracePt t="39364" x="11149013" y="1271588"/>
          <p14:tracePt t="39381" x="11149013" y="1285875"/>
          <p14:tracePt t="39425" x="11149013" y="1300163"/>
          <p14:tracePt t="39514" x="11149013" y="1314450"/>
          <p14:tracePt t="40088" x="11149013" y="1300163"/>
          <p14:tracePt t="40104" x="11163300" y="1300163"/>
          <p14:tracePt t="40121" x="11163300" y="1285875"/>
          <p14:tracePt t="40128" x="11177588" y="1285875"/>
          <p14:tracePt t="40169" x="11191875" y="1271588"/>
          <p14:tracePt t="40198" x="11191875" y="1257300"/>
          <p14:tracePt t="40389" x="11177588" y="1257300"/>
          <p14:tracePt t="40452" x="11177588" y="1243013"/>
          <p14:tracePt t="40461" x="11163300" y="1243013"/>
          <p14:tracePt t="40467" x="11163300" y="1228725"/>
          <p14:tracePt t="40482" x="11149013" y="1228725"/>
          <p14:tracePt t="40514" x="11149013" y="1214438"/>
          <p14:tracePt t="40530" x="11134725" y="1214438"/>
          <p14:tracePt t="40570" x="11120438" y="1200150"/>
          <p14:tracePt t="40632" x="11106150" y="1200150"/>
          <p14:tracePt t="40640" x="11106150" y="1185863"/>
          <p14:tracePt t="40655" x="11106150" y="1171575"/>
          <p14:tracePt t="40663" x="11120438" y="1171575"/>
          <p14:tracePt t="40672" x="11120438" y="1157288"/>
          <p14:tracePt t="40689" x="11134725" y="1157288"/>
          <p14:tracePt t="40725" x="11134725" y="1143000"/>
          <p14:tracePt t="40807" x="11134725" y="1157288"/>
          <p14:tracePt t="40814" x="11120438" y="1185863"/>
          <p14:tracePt t="40821" x="11106150" y="1185863"/>
          <p14:tracePt t="40830" x="11091863" y="1214438"/>
          <p14:tracePt t="40839" x="11077575" y="1214438"/>
          <p14:tracePt t="40846" x="11077575" y="1228725"/>
          <p14:tracePt t="40856" x="11063288" y="1243013"/>
          <p14:tracePt t="40860" x="11049000" y="1257300"/>
          <p14:tracePt t="40869" x="11020425" y="1300163"/>
          <p14:tracePt t="40876" x="11006138" y="1328738"/>
          <p14:tracePt t="40884" x="10963275" y="1357313"/>
          <p14:tracePt t="40894" x="10920413" y="1400175"/>
          <p14:tracePt t="40900" x="10863263" y="1428750"/>
          <p14:tracePt t="40908" x="10834688" y="1485900"/>
          <p14:tracePt t="40917" x="10820400" y="1528763"/>
          <p14:tracePt t="41618" x="10648950" y="1414463"/>
          <p14:tracePt t="41627" x="10191750" y="1071563"/>
          <p14:tracePt t="41633" x="9790113" y="800100"/>
          <p14:tracePt t="41642" x="9361488" y="628650"/>
          <p14:tracePt t="41650" x="8975725" y="571500"/>
          <p14:tracePt t="41657" x="8647113" y="500063"/>
          <p14:tracePt t="41665" x="8461375" y="457200"/>
          <p14:tracePt t="41672" x="8332788" y="414338"/>
          <p14:tracePt t="41680" x="8247063" y="400050"/>
          <p14:tracePt t="41689" x="8204200" y="385763"/>
          <p14:tracePt t="41696" x="8189913" y="371475"/>
          <p14:tracePt t="41712" x="8204200" y="357188"/>
          <p14:tracePt t="41720" x="8232775" y="357188"/>
          <p14:tracePt t="41736" x="8247063" y="371475"/>
          <p14:tracePt t="41744" x="8247063" y="385763"/>
          <p14:tracePt t="41752" x="8247063" y="428625"/>
          <p14:tracePt t="41768" x="8247063" y="442913"/>
          <p14:tracePt t="41775" x="8247063" y="457200"/>
          <p14:tracePt t="41784" x="8218488" y="471488"/>
          <p14:tracePt t="41789" x="8175625" y="500063"/>
          <p14:tracePt t="41800" x="8089900" y="528638"/>
          <p14:tracePt t="41805" x="8047038" y="542925"/>
          <p14:tracePt t="41814" x="7989888" y="557213"/>
          <p14:tracePt t="41822" x="7947025" y="571500"/>
          <p14:tracePt t="41830" x="7947025" y="585788"/>
          <p14:tracePt t="42020" x="7947025" y="600075"/>
          <p14:tracePt t="42154" x="7947025" y="614363"/>
          <p14:tracePt t="42171" x="8047038" y="671513"/>
          <p14:tracePt t="42178" x="8204200" y="785813"/>
          <p14:tracePt t="42186" x="8404225" y="928688"/>
          <p14:tracePt t="42192" x="8518525" y="1014413"/>
          <p14:tracePt t="42202" x="8604250" y="1071563"/>
          <p14:tracePt t="42208" x="8632825" y="1100138"/>
          <p14:tracePt t="42216" x="8647113" y="1100138"/>
          <p14:tracePt t="42264" x="8661400" y="1100138"/>
          <p14:tracePt t="42271" x="8661400" y="1128713"/>
          <p14:tracePt t="42280" x="8689975" y="1143000"/>
          <p14:tracePt t="42288" x="8704263" y="1243013"/>
          <p14:tracePt t="42296" x="8704263" y="1400175"/>
          <p14:tracePt t="42306" x="8704263" y="1571625"/>
          <p14:tracePt t="42312" x="8689975" y="1743075"/>
          <p14:tracePt t="42323" x="8661400" y="1900238"/>
          <p14:tracePt t="42326" x="8647113" y="2028825"/>
          <p14:tracePt t="42341" x="8632825" y="2171700"/>
          <p14:tracePt t="42343" x="8604250" y="2286000"/>
          <p14:tracePt t="42350" x="8561388" y="2400300"/>
          <p14:tracePt t="42359" x="8504238" y="2528888"/>
          <p14:tracePt t="42366" x="8404225" y="2643188"/>
          <p14:tracePt t="42373" x="8318500" y="2757488"/>
          <p14:tracePt t="42382" x="8247063" y="2843213"/>
          <p14:tracePt t="42389" x="8132763" y="2928938"/>
          <p14:tracePt t="42399" x="8061325" y="3014663"/>
          <p14:tracePt t="42406" x="8018463" y="3071813"/>
          <p14:tracePt t="42415" x="7961313" y="3114675"/>
          <p14:tracePt t="42423" x="7932738" y="3143250"/>
          <p14:tracePt t="42430" x="7889875" y="3171825"/>
          <p14:tracePt t="42439" x="7861300" y="3214688"/>
          <p14:tracePt t="42446" x="7847013" y="3243263"/>
          <p14:tracePt t="42456" x="7832725" y="3243263"/>
          <p14:tracePt t="42460" x="7832725" y="3257550"/>
          <p14:tracePt t="42468" x="7818438" y="3271838"/>
          <p14:tracePt t="42476" x="7804150" y="3271838"/>
          <p14:tracePt t="42484" x="7804150" y="3286125"/>
          <p14:tracePt t="42492" x="7804150" y="3300413"/>
          <p14:tracePt t="42500" x="7789863" y="3314700"/>
          <p14:tracePt t="42508" x="7775575" y="3343275"/>
          <p14:tracePt t="42516" x="7761288" y="3343275"/>
          <p14:tracePt t="42523" x="7747000" y="3357563"/>
          <p14:tracePt t="42532" x="7732713" y="3371850"/>
          <p14:tracePt t="42610" x="7718425" y="3371850"/>
          <p14:tracePt t="42642" x="7704138" y="3371850"/>
          <p14:tracePt t="42650" x="7689850" y="3357563"/>
          <p14:tracePt t="42667" x="7675563" y="3343275"/>
          <p14:tracePt t="42674" x="7632700" y="3328988"/>
          <p14:tracePt t="42682" x="7618413" y="3328988"/>
          <p14:tracePt t="42690" x="7575550" y="3314700"/>
          <p14:tracePt t="42698" x="7546975" y="3286125"/>
          <p14:tracePt t="42706" x="7489825" y="3228975"/>
          <p14:tracePt t="42712" x="7475538" y="3200400"/>
          <p14:tracePt t="42722" x="7475538" y="3186113"/>
          <p14:tracePt t="42728" x="7461250" y="3171825"/>
          <p14:tracePt t="42744" x="7446963" y="3157538"/>
          <p14:tracePt t="42752" x="7446963" y="3143250"/>
          <p14:tracePt t="42760" x="7432675" y="3128963"/>
          <p14:tracePt t="42776" x="7432675" y="3100388"/>
          <p14:tracePt t="42791" x="7432675" y="3086100"/>
          <p14:tracePt t="42800" x="7432675" y="3071813"/>
          <p14:tracePt t="42808" x="7432675" y="3057525"/>
          <p14:tracePt t="42816" x="7432675" y="3028950"/>
          <p14:tracePt t="42823" x="7418388" y="3014663"/>
          <p14:tracePt t="42832" x="7418388" y="2986088"/>
          <p14:tracePt t="42840" x="7404100" y="2971800"/>
          <p14:tracePt t="42845" x="7404100" y="2957513"/>
          <p14:tracePt t="42862" x="7404100" y="2928938"/>
          <p14:tracePt t="42879" x="7418388" y="2914650"/>
          <p14:tracePt t="42894" x="7432675" y="2900363"/>
          <p14:tracePt t="42902" x="7432675" y="2886075"/>
          <p14:tracePt t="42910" x="7461250" y="2857500"/>
          <p14:tracePt t="42926" x="7489825" y="2843213"/>
          <p14:tracePt t="42942" x="7504113" y="2828925"/>
          <p14:tracePt t="42950" x="7546975" y="2800350"/>
          <p14:tracePt t="42958" x="7589838" y="2771775"/>
          <p14:tracePt t="42967" x="7646988" y="2728913"/>
          <p14:tracePt t="42973" x="7689850" y="2714625"/>
          <p14:tracePt t="42980" x="7732713" y="2671763"/>
          <p14:tracePt t="42990" x="7761288" y="2671763"/>
          <p14:tracePt t="42996" x="7761288" y="2657475"/>
          <p14:tracePt t="43006" x="7775575" y="2643188"/>
          <p14:tracePt t="43028" x="7789863" y="2643188"/>
          <p14:tracePt t="43036" x="7804150" y="2643188"/>
          <p14:tracePt t="43044" x="7818438" y="2643188"/>
          <p14:tracePt t="43052" x="7818438" y="2628900"/>
          <p14:tracePt t="43060" x="7832725" y="2614613"/>
          <p14:tracePt t="43076" x="7832725" y="2600325"/>
          <p14:tracePt t="43320" x="7832725" y="2586038"/>
          <p14:tracePt t="43336" x="7861300" y="2557463"/>
          <p14:tracePt t="43344" x="7875588" y="2557463"/>
          <p14:tracePt t="43352" x="7875588" y="2543175"/>
          <p14:tracePt t="43360" x="7889875" y="2543175"/>
          <p14:tracePt t="43369" x="7889875" y="2528888"/>
          <p14:tracePt t="43375" x="7904163" y="2514600"/>
          <p14:tracePt t="43398" x="7918450" y="2514600"/>
          <p14:tracePt t="43405" x="7918450" y="2500313"/>
          <p14:tracePt t="43479" x="7932738" y="2486025"/>
          <p14:tracePt t="43502" x="7947025" y="2471738"/>
          <p14:tracePt t="43510" x="7947025" y="2457450"/>
          <p14:tracePt t="43523" x="7961313" y="2443163"/>
          <p14:tracePt t="43548" x="7961313" y="2428875"/>
          <p14:tracePt t="43571" x="7961313" y="2414588"/>
          <p14:tracePt t="43652" x="7961313" y="2400300"/>
          <p14:tracePt t="43667" x="7975600" y="2400300"/>
          <p14:tracePt t="43682" x="7975600" y="2386013"/>
          <p14:tracePt t="43697" x="7989888" y="2386013"/>
          <p14:tracePt t="43705" x="8004175" y="2371725"/>
          <p14:tracePt t="43754" x="8004175" y="2357438"/>
          <p14:tracePt t="43762" x="8018463" y="2357438"/>
          <p14:tracePt t="43770" x="8018463" y="2343150"/>
          <p14:tracePt t="43778" x="8032750" y="2343150"/>
          <p14:tracePt t="43784" x="8032750" y="2328863"/>
          <p14:tracePt t="43794" x="8047038" y="2328863"/>
          <p14:tracePt t="43807" x="8061325" y="2328863"/>
          <p14:tracePt t="44051" x="8047038" y="2328863"/>
          <p14:tracePt t="44069" x="8032750" y="2343150"/>
          <p14:tracePt t="44100" x="8032750" y="2357438"/>
          <p14:tracePt t="44117" x="8018463" y="2357438"/>
          <p14:tracePt t="44132" x="7989888" y="2357438"/>
          <p14:tracePt t="44139" x="7961313" y="2371725"/>
          <p14:tracePt t="44149" x="7904163" y="2386013"/>
          <p14:tracePt t="44156" x="7861300" y="2386013"/>
          <p14:tracePt t="44164" x="7789863" y="2386013"/>
          <p14:tracePt t="44172" x="7732713" y="2400300"/>
          <p14:tracePt t="44178" x="7646988" y="2414588"/>
          <p14:tracePt t="44186" x="7604125" y="2414588"/>
          <p14:tracePt t="44194" x="7561263" y="2428875"/>
          <p14:tracePt t="44203" x="7532688" y="2443163"/>
          <p14:tracePt t="44210" x="7504113" y="2457450"/>
          <p14:tracePt t="44218" x="7489825" y="2457450"/>
          <p14:tracePt t="44234" x="7475538" y="2457450"/>
          <p14:tracePt t="44242" x="7475538" y="2471738"/>
          <p14:tracePt t="44250" x="7446963" y="2471738"/>
          <p14:tracePt t="44258" x="7432675" y="2486025"/>
          <p14:tracePt t="44266" x="7404100" y="2500313"/>
          <p14:tracePt t="44274" x="7375525" y="2500313"/>
          <p14:tracePt t="44282" x="7332663" y="2500313"/>
          <p14:tracePt t="44290" x="7304088" y="2500313"/>
          <p14:tracePt t="44299" x="7261225" y="2500313"/>
          <p14:tracePt t="44306" x="7218363" y="2500313"/>
          <p14:tracePt t="44315" x="7175500" y="2500313"/>
          <p14:tracePt t="44320" x="7132638" y="2500313"/>
          <p14:tracePt t="44340" x="7046913" y="2500313"/>
          <p14:tracePt t="44344" x="7004050" y="2500313"/>
          <p14:tracePt t="44353" x="6961188" y="2500313"/>
          <p14:tracePt t="44360" x="6932613" y="2500313"/>
          <p14:tracePt t="44368" x="6889750" y="2500313"/>
          <p14:tracePt t="44376" x="6861175" y="2500313"/>
          <p14:tracePt t="44384" x="6832600" y="2500313"/>
          <p14:tracePt t="44392" x="6804025" y="2500313"/>
          <p14:tracePt t="44400" x="6775450" y="2500313"/>
          <p14:tracePt t="44407" x="6746875" y="2500313"/>
          <p14:tracePt t="44417" x="6704013" y="2500313"/>
          <p14:tracePt t="44423" x="6661150" y="2500313"/>
          <p14:tracePt t="44432" x="6632575" y="2500313"/>
          <p14:tracePt t="44440" x="6604000" y="2500313"/>
          <p14:tracePt t="44445" x="6575425" y="2500313"/>
          <p14:tracePt t="44455" x="6546850" y="2500313"/>
          <p14:tracePt t="44462" x="6518275" y="2500313"/>
          <p14:tracePt t="44473" x="6489700" y="2500313"/>
          <p14:tracePt t="44478" x="6475413" y="2500313"/>
          <p14:tracePt t="44486" x="6461125" y="2514600"/>
          <p14:tracePt t="44494" x="6432550" y="2514600"/>
          <p14:tracePt t="44510" x="6418263" y="2514600"/>
          <p14:tracePt t="44526" x="6403975" y="2514600"/>
          <p14:tracePt t="44559" x="6389688" y="2514600"/>
          <p14:tracePt t="44571" x="6375400" y="2514600"/>
          <p14:tracePt t="44580" x="6375400" y="2528888"/>
          <p14:tracePt t="44589" x="6361113" y="2528888"/>
          <p14:tracePt t="44596" x="6332538" y="2528888"/>
          <p14:tracePt t="44606" x="6289675" y="2528888"/>
          <p14:tracePt t="44611" x="6275388" y="2528888"/>
          <p14:tracePt t="44619" x="6261100" y="2528888"/>
          <p14:tracePt t="44700" x="6246813" y="2528888"/>
          <p14:tracePt t="45605" x="6261100" y="2528888"/>
          <p14:tracePt t="45756" x="6261100" y="2514600"/>
          <p14:tracePt t="46338" x="6275388" y="2500313"/>
          <p14:tracePt t="46348" x="6303963" y="2486025"/>
          <p14:tracePt t="46354" x="6332538" y="2486025"/>
          <p14:tracePt t="46362" x="6361113" y="2486025"/>
          <p14:tracePt t="46370" x="6361113" y="2471738"/>
          <p14:tracePt t="46378" x="6375400" y="2471738"/>
          <p14:tracePt t="46386" x="6389688" y="2471738"/>
          <p14:tracePt t="46394" x="6403975" y="2471738"/>
          <p14:tracePt t="46497" x="6418263" y="2457450"/>
          <p14:tracePt t="46513" x="6446838" y="2457450"/>
          <p14:tracePt t="46520" x="6532563" y="2443163"/>
          <p14:tracePt t="46528" x="6604000" y="2443163"/>
          <p14:tracePt t="46536" x="6661150" y="2428875"/>
          <p14:tracePt t="46544" x="6704013" y="2428875"/>
          <p14:tracePt t="46551" x="6732588" y="2428875"/>
          <p14:tracePt t="46560" x="6746875" y="2428875"/>
          <p14:tracePt t="46569" x="6761163" y="2428875"/>
          <p14:tracePt t="46654" x="6775450" y="2414588"/>
          <p14:tracePt t="49956" x="6804025" y="2386013"/>
          <p14:tracePt t="49964" x="6846888" y="2357438"/>
          <p14:tracePt t="49971" x="6875463" y="2328863"/>
          <p14:tracePt t="49980" x="6918325" y="2328863"/>
          <p14:tracePt t="49989" x="6946900" y="2343150"/>
          <p14:tracePt t="50006" x="6946900" y="2357438"/>
          <p14:tracePt t="50114" x="6961188" y="2357438"/>
          <p14:tracePt t="51904" x="6961188" y="2386013"/>
          <p14:tracePt t="51912" x="6975475" y="2571750"/>
          <p14:tracePt t="51917" x="7004050" y="2786063"/>
          <p14:tracePt t="51926" x="7061200" y="2971800"/>
          <p14:tracePt t="51934" x="7118350" y="3143250"/>
          <p14:tracePt t="51943" x="7189788" y="3328988"/>
          <p14:tracePt t="51950" x="7232650" y="3443288"/>
          <p14:tracePt t="51958" x="7261225" y="3514725"/>
          <p14:tracePt t="51966" x="7261225" y="3557588"/>
          <p14:tracePt t="51973" x="7275513" y="3586163"/>
          <p14:tracePt t="51982" x="7289800" y="3586163"/>
          <p14:tracePt t="52068" x="7275513" y="3571875"/>
          <p14:tracePt t="52077" x="7261225" y="3557588"/>
          <p14:tracePt t="52084" x="7246938" y="3529013"/>
          <p14:tracePt t="52092" x="7246938" y="3500438"/>
          <p14:tracePt t="52100" x="7246938" y="3471863"/>
          <p14:tracePt t="52116" x="7246938" y="3457575"/>
          <p14:tracePt t="52124" x="7246938" y="3429000"/>
          <p14:tracePt t="52132" x="7246938" y="3386138"/>
          <p14:tracePt t="52139" x="7246938" y="3314700"/>
          <p14:tracePt t="52149" x="7261225" y="3243263"/>
          <p14:tracePt t="52156" x="7275513" y="3157538"/>
          <p14:tracePt t="52164" x="7275513" y="3071813"/>
          <p14:tracePt t="52173" x="7304088" y="2971800"/>
          <p14:tracePt t="52178" x="7361238" y="2857500"/>
          <p14:tracePt t="52189" x="7375525" y="2771775"/>
          <p14:tracePt t="52194" x="7404100" y="2671763"/>
          <p14:tracePt t="52202" x="7404100" y="2600325"/>
          <p14:tracePt t="52210" x="7418388" y="2557463"/>
          <p14:tracePt t="52218" x="7432675" y="2514600"/>
          <p14:tracePt t="52226" x="7446963" y="2500313"/>
          <p14:tracePt t="52234" x="7446963" y="2486025"/>
          <p14:tracePt t="52384" x="7446963" y="2471738"/>
          <p14:tracePt t="52392" x="7446963" y="2457450"/>
          <p14:tracePt t="52400" x="7461250" y="2443163"/>
          <p14:tracePt t="52416" x="7461250" y="2428875"/>
          <p14:tracePt t="52424" x="7475538" y="2428875"/>
          <p14:tracePt t="52431" x="7475538" y="2414588"/>
          <p14:tracePt t="52470" x="7475538" y="2400300"/>
          <p14:tracePt t="52479" x="7489825" y="2400300"/>
          <p14:tracePt t="52494" x="7489825" y="2386013"/>
          <p14:tracePt t="52534" x="7489825" y="2371725"/>
          <p14:tracePt t="52714" x="7475538" y="2371725"/>
          <p14:tracePt t="52730" x="7461250" y="2371725"/>
          <p14:tracePt t="52753" x="7446963" y="2371725"/>
          <p14:tracePt t="52771" x="7432675" y="2371725"/>
          <p14:tracePt t="52778" x="7418388" y="2371725"/>
          <p14:tracePt t="52888" x="7404100" y="2386013"/>
          <p14:tracePt t="52896" x="7404100" y="2400300"/>
          <p14:tracePt t="52905" x="7389813" y="2400300"/>
          <p14:tracePt t="52920" x="7361238" y="2400300"/>
          <p14:tracePt t="52928" x="7332663" y="2400300"/>
          <p14:tracePt t="52944" x="7304088" y="2414588"/>
          <p14:tracePt t="52960" x="7289800" y="2414588"/>
          <p14:tracePt t="52976" x="7275513" y="2428875"/>
          <p14:tracePt t="53021" x="7275513" y="2443163"/>
          <p14:tracePt t="53038" x="7261225" y="2443163"/>
          <p14:tracePt t="53046" x="7246938" y="2443163"/>
          <p14:tracePt t="53054" x="7246938" y="2457450"/>
          <p14:tracePt t="53062" x="7232650" y="2457450"/>
          <p14:tracePt t="53078" x="7218363" y="2457450"/>
          <p14:tracePt t="53100" x="7204075" y="2457450"/>
          <p14:tracePt t="53132" x="7189788" y="2457450"/>
          <p14:tracePt t="53165" x="7175500" y="2457450"/>
          <p14:tracePt t="53180" x="7161213" y="2457450"/>
          <p14:tracePt t="53187" x="7118350" y="2457450"/>
          <p14:tracePt t="53196" x="7075488" y="2457450"/>
          <p14:tracePt t="53204" x="7032625" y="2457450"/>
          <p14:tracePt t="53212" x="6975475" y="2457450"/>
          <p14:tracePt t="53220" x="6904038" y="2443163"/>
          <p14:tracePt t="53226" x="6804025" y="2414588"/>
          <p14:tracePt t="53236" x="6704013" y="2400300"/>
          <p14:tracePt t="53243" x="6589713" y="2371725"/>
          <p14:tracePt t="53250" x="6503988" y="2357438"/>
          <p14:tracePt t="53258" x="6389688" y="2328863"/>
          <p14:tracePt t="53267" x="6303963" y="2314575"/>
          <p14:tracePt t="53273" x="6246813" y="2300288"/>
          <p14:tracePt t="53282" x="6175375" y="2286000"/>
          <p14:tracePt t="53289" x="6132513" y="2271713"/>
          <p14:tracePt t="53299" x="6103938" y="2271713"/>
          <p14:tracePt t="53306" x="6073775" y="2271713"/>
          <p14:tracePt t="53314" x="6059488" y="2271713"/>
          <p14:tracePt t="53323" x="6030913" y="2271713"/>
          <p14:tracePt t="53330" x="6016625" y="2271713"/>
          <p14:tracePt t="53341" x="6002338" y="2271713"/>
          <p14:tracePt t="53346" x="5988050" y="2271713"/>
          <p14:tracePt t="53355" x="5973763" y="2271713"/>
          <p14:tracePt t="53359" x="5959475" y="2271713"/>
          <p14:tracePt t="53369" x="5945188" y="2271713"/>
          <p14:tracePt t="53376" x="5916613" y="2271713"/>
          <p14:tracePt t="53384" x="5888038" y="2271713"/>
          <p14:tracePt t="53391" x="5859463" y="2271713"/>
          <p14:tracePt t="53400" x="5830888" y="2257425"/>
          <p14:tracePt t="53408" x="5788025" y="2243138"/>
          <p14:tracePt t="53417" x="5745163" y="2243138"/>
          <p14:tracePt t="53423" x="5716588" y="2228850"/>
          <p14:tracePt t="53432" x="5688013" y="2214563"/>
          <p14:tracePt t="53440" x="5673725" y="2200275"/>
          <p14:tracePt t="53448" x="5659438" y="2200275"/>
          <p14:tracePt t="53464" x="5659438" y="2185988"/>
          <p14:tracePt t="53488" x="5645150" y="2171700"/>
          <p14:tracePt t="53502" x="5645150" y="2143125"/>
          <p14:tracePt t="53519" x="5645150" y="2128838"/>
          <p14:tracePt t="53527" x="5645150" y="2100263"/>
          <p14:tracePt t="53534" x="5645150" y="2071688"/>
          <p14:tracePt t="53542" x="5659438" y="2043113"/>
          <p14:tracePt t="53550" x="5673725" y="2014538"/>
          <p14:tracePt t="53558" x="5688013" y="1985963"/>
          <p14:tracePt t="53566" x="5702300" y="1957388"/>
          <p14:tracePt t="53573" x="5702300" y="1943100"/>
          <p14:tracePt t="53582" x="5716588" y="1928813"/>
          <p14:tracePt t="53589" x="5745163" y="1900238"/>
          <p14:tracePt t="53598" x="5773738" y="1885950"/>
          <p14:tracePt t="53605" x="5816600" y="1843088"/>
          <p14:tracePt t="53612" x="5888038" y="1800225"/>
          <p14:tracePt t="53623" x="5959475" y="1785938"/>
          <p14:tracePt t="53628" x="6059488" y="1771650"/>
          <p14:tracePt t="53636" x="6161088" y="1757363"/>
          <p14:tracePt t="53644" x="6289675" y="1757363"/>
          <p14:tracePt t="53652" x="6418263" y="1743075"/>
          <p14:tracePt t="53661" x="6503988" y="1743075"/>
          <p14:tracePt t="53669" x="6561138" y="1743075"/>
          <p14:tracePt t="53675" x="6604000" y="1743075"/>
          <p14:tracePt t="53684" x="6646863" y="1743075"/>
          <p14:tracePt t="53691" x="6689725" y="1728788"/>
          <p14:tracePt t="53700" x="6746875" y="1714500"/>
          <p14:tracePt t="53708" x="6789738" y="1700213"/>
          <p14:tracePt t="53716" x="6832600" y="1685925"/>
          <p14:tracePt t="53723" x="6875463" y="1685925"/>
          <p14:tracePt t="53732" x="6918325" y="1671638"/>
          <p14:tracePt t="53739" x="6961188" y="1657350"/>
          <p14:tracePt t="53748" x="7032625" y="1643063"/>
          <p14:tracePt t="53755" x="7104063" y="1628775"/>
          <p14:tracePt t="53762" x="7175500" y="1614488"/>
          <p14:tracePt t="53770" x="7246938" y="1614488"/>
          <p14:tracePt t="53778" x="7346950" y="1600200"/>
          <p14:tracePt t="53786" x="7418388" y="1600200"/>
          <p14:tracePt t="53794" x="7504113" y="1600200"/>
          <p14:tracePt t="53802" x="7561263" y="1600200"/>
          <p14:tracePt t="53810" x="7589838" y="1600200"/>
          <p14:tracePt t="53819" x="7604125" y="1600200"/>
          <p14:tracePt t="53882" x="7618413" y="1600200"/>
          <p14:tracePt t="53975" x="7632700" y="1614488"/>
          <p14:tracePt t="53984" x="7646988" y="1643063"/>
          <p14:tracePt t="53992" x="7646988" y="1657350"/>
          <p14:tracePt t="54000" x="7675563" y="1685925"/>
          <p14:tracePt t="54008" x="7704138" y="1700213"/>
          <p14:tracePt t="54014" x="7732713" y="1728788"/>
          <p14:tracePt t="54022" x="7775575" y="1757363"/>
          <p14:tracePt t="54030" x="7804150" y="1771650"/>
          <p14:tracePt t="54039" x="7818438" y="1785938"/>
          <p14:tracePt t="54046" x="7832725" y="1785938"/>
          <p14:tracePt t="54070" x="7832725" y="1800225"/>
          <p14:tracePt t="54204" x="7832725" y="1814513"/>
          <p14:tracePt t="54228" x="7832725" y="1828800"/>
          <p14:tracePt t="54236" x="7832725" y="1843088"/>
          <p14:tracePt t="54244" x="7832725" y="1857375"/>
          <p14:tracePt t="54252" x="7832725" y="1885950"/>
          <p14:tracePt t="54260" x="7818438" y="1914525"/>
          <p14:tracePt t="54269" x="7818438" y="1943100"/>
          <p14:tracePt t="54273" x="7818438" y="1971675"/>
          <p14:tracePt t="54284" x="7818438" y="2014538"/>
          <p14:tracePt t="54290" x="7804150" y="2057400"/>
          <p14:tracePt t="54298" x="7804150" y="2114550"/>
          <p14:tracePt t="54306" x="7818438" y="2171700"/>
          <p14:tracePt t="54314" x="7832725" y="2243138"/>
          <p14:tracePt t="55552" x="7818438" y="2243138"/>
          <p14:tracePt t="55560" x="7804150" y="2243138"/>
          <p14:tracePt t="55576" x="7789863" y="2243138"/>
          <p14:tracePt t="55583" x="7775575" y="2243138"/>
          <p14:tracePt t="55600" x="7761288" y="2228850"/>
          <p14:tracePt t="55616" x="7747000" y="2214563"/>
          <p14:tracePt t="55630" x="7732713" y="2214563"/>
          <p14:tracePt t="55640" x="7718425" y="2214563"/>
          <p14:tracePt t="55702" x="7704138" y="2214563"/>
          <p14:tracePt t="55710" x="7675563" y="2200275"/>
          <p14:tracePt t="55726" x="7661275" y="2200275"/>
          <p14:tracePt t="55739" x="7632700" y="2200275"/>
          <p14:tracePt t="55755" x="7618413" y="2200275"/>
          <p14:tracePt t="55764" x="7618413" y="2214563"/>
          <p14:tracePt t="55787" x="7618413" y="2228850"/>
          <p14:tracePt t="55796" x="7604125" y="2228850"/>
          <p14:tracePt t="55820" x="7604125" y="2243138"/>
          <p14:tracePt t="55828" x="7589838" y="2243138"/>
          <p14:tracePt t="55844" x="7589838" y="2257425"/>
          <p14:tracePt t="55873" x="7575550" y="2257425"/>
          <p14:tracePt t="55905" x="7575550" y="2271713"/>
          <p14:tracePt t="55954" x="7561263" y="2271713"/>
          <p14:tracePt t="56002" x="7561263" y="2257425"/>
          <p14:tracePt t="56057" x="7561263" y="2243138"/>
          <p14:tracePt t="56112" x="7546975" y="2243138"/>
          <p14:tracePt t="56167" x="7546975" y="2228850"/>
          <p14:tracePt t="56182" x="7546975" y="2214563"/>
          <p14:tracePt t="56205" x="7546975" y="2200275"/>
          <p14:tracePt t="56230" x="7546975" y="2185988"/>
          <p14:tracePt t="56267" x="7546975" y="2171700"/>
          <p14:tracePt t="56278" x="7546975" y="2157413"/>
          <p14:tracePt t="56316" x="7546975" y="2143125"/>
          <p14:tracePt t="56340" x="7546975" y="2128838"/>
          <p14:tracePt t="56355" x="7546975" y="2114550"/>
          <p14:tracePt t="56364" x="7546975" y="2100263"/>
          <p14:tracePt t="57002" x="7546975" y="2085975"/>
          <p14:tracePt t="57026" x="7532688" y="2071688"/>
          <p14:tracePt t="57034" x="7518400" y="2071688"/>
          <p14:tracePt t="57279" x="7532688" y="2071688"/>
          <p14:tracePt t="57286" x="7546975" y="2057400"/>
          <p14:tracePt t="57319" x="7561263" y="2057400"/>
          <p14:tracePt t="57325" x="7575550" y="2057400"/>
          <p14:tracePt t="57380" x="7589838" y="2057400"/>
          <p14:tracePt t="57412" x="7589838" y="2071688"/>
          <p14:tracePt t="57420" x="7604125" y="2071688"/>
          <p14:tracePt t="57436" x="7604125" y="2085975"/>
          <p14:tracePt t="57656" x="7618413" y="2085975"/>
          <p14:tracePt t="57696" x="7632700" y="2085975"/>
          <p14:tracePt t="57704" x="7661275" y="2128838"/>
          <p14:tracePt t="57712" x="7704138" y="2157413"/>
          <p14:tracePt t="57717" x="7732713" y="2171700"/>
          <p14:tracePt t="57728" x="7747000" y="2200275"/>
          <p14:tracePt t="57734" x="7761288" y="2200275"/>
          <p14:tracePt t="57742" x="7775575" y="2214563"/>
          <p14:tracePt t="57758" x="7804150" y="2228850"/>
          <p14:tracePt t="57766" x="7832725" y="2257425"/>
          <p14:tracePt t="57774" x="7847013" y="2257425"/>
          <p14:tracePt t="57790" x="7847013" y="2271713"/>
          <p14:tracePt t="57806" x="7861300" y="2271713"/>
          <p14:tracePt t="57822" x="7861300" y="2286000"/>
          <p14:tracePt t="57840" x="7861300" y="2314575"/>
          <p14:tracePt t="57846" x="7861300" y="2357438"/>
          <p14:tracePt t="57856" x="7875588" y="2386013"/>
          <p14:tracePt t="57860" x="7875588" y="2414588"/>
          <p14:tracePt t="57869" x="7889875" y="2457450"/>
          <p14:tracePt t="57876" x="7889875" y="2486025"/>
          <p14:tracePt t="57884" x="7889875" y="2514600"/>
          <p14:tracePt t="57892" x="7904163" y="2543175"/>
          <p14:tracePt t="57900" x="7918450" y="2557463"/>
          <p14:tracePt t="57907" x="7918450" y="2571750"/>
          <p14:tracePt t="57917" x="7918450" y="2586038"/>
          <p14:tracePt t="57923" x="7932738" y="2600325"/>
          <p14:tracePt t="57939" x="7932738" y="2614613"/>
          <p14:tracePt t="57948" x="7947025" y="2614613"/>
          <p14:tracePt t="57956" x="7961313" y="2643188"/>
          <p14:tracePt t="57964" x="7961313" y="2671763"/>
          <p14:tracePt t="57973" x="7989888" y="2714625"/>
          <p14:tracePt t="57980" x="7989888" y="2743200"/>
          <p14:tracePt t="57989" x="8018463" y="2786063"/>
          <p14:tracePt t="57996" x="8047038" y="2828925"/>
          <p14:tracePt t="58002" x="8047038" y="2871788"/>
          <p14:tracePt t="58010" x="8061325" y="2943225"/>
          <p14:tracePt t="58018" x="8089900" y="3000375"/>
          <p14:tracePt t="58026" x="8132763" y="3100388"/>
          <p14:tracePt t="58034" x="8161338" y="3200400"/>
          <p14:tracePt t="58042" x="8175625" y="3343275"/>
          <p14:tracePt t="58050" x="8189913" y="3443288"/>
          <p14:tracePt t="58059" x="8204200" y="3514725"/>
          <p14:tracePt t="58066" x="8218488" y="3586163"/>
          <p14:tracePt t="58074" x="8232775" y="3629025"/>
          <p14:tracePt t="58082" x="8232775" y="3657600"/>
          <p14:tracePt t="58090" x="8232775" y="3686175"/>
          <p14:tracePt t="58098" x="8232775" y="3714750"/>
          <p14:tracePt t="58106" x="8218488" y="3743325"/>
          <p14:tracePt t="58113" x="8218488" y="3786188"/>
          <p14:tracePt t="58120" x="8204200" y="3814763"/>
          <p14:tracePt t="58129" x="8189913" y="3843338"/>
          <p14:tracePt t="58136" x="8175625" y="3871913"/>
          <p14:tracePt t="58143" x="8161338" y="3914775"/>
          <p14:tracePt t="58152" x="8147050" y="3943350"/>
          <p14:tracePt t="58168" x="8147050" y="3957638"/>
          <p14:tracePt t="58184" x="8147050" y="3971925"/>
          <p14:tracePt t="58326" x="8132763" y="3971925"/>
          <p14:tracePt t="58342" x="8118475" y="3971925"/>
          <p14:tracePt t="58349" x="8104188" y="3957638"/>
          <p14:tracePt t="58357" x="8061325" y="3943350"/>
          <p14:tracePt t="58366" x="8047038" y="3943350"/>
          <p14:tracePt t="58374" x="8047038" y="3929063"/>
          <p14:tracePt t="58381" x="8032750" y="3929063"/>
          <p14:tracePt t="58435" x="8018463" y="3929063"/>
          <p14:tracePt t="58443" x="8004175" y="3929063"/>
          <p14:tracePt t="58451" x="7975600" y="3929063"/>
          <p14:tracePt t="58459" x="7961313" y="3929063"/>
          <p14:tracePt t="58468" x="7947025" y="3943350"/>
          <p14:tracePt t="58475" x="7932738" y="3986213"/>
          <p14:tracePt t="58484" x="7918450" y="4014788"/>
          <p14:tracePt t="58492" x="7889875" y="4057650"/>
          <p14:tracePt t="58500" x="7847013" y="4143375"/>
          <p14:tracePt t="58508" x="7818438" y="4186238"/>
          <p14:tracePt t="58516" x="7761288" y="4257675"/>
          <p14:tracePt t="58523" x="7704138" y="4314825"/>
          <p14:tracePt t="58530" x="7661275" y="4357688"/>
          <p14:tracePt t="58540" x="7618413" y="4414838"/>
          <p14:tracePt t="58546" x="7589838" y="4443413"/>
          <p14:tracePt t="58556" x="7561263" y="4471988"/>
          <p14:tracePt t="58562" x="7546975" y="4514850"/>
          <p14:tracePt t="58570" x="7532688" y="4514850"/>
          <p14:tracePt t="58578" x="7532688" y="4529138"/>
          <p14:tracePt t="58586" x="7518400" y="4529138"/>
          <p14:tracePt t="58594" x="7504113" y="4543425"/>
          <p14:tracePt t="58602" x="7504113" y="4557713"/>
          <p14:tracePt t="58610" x="7489825" y="4557713"/>
          <p14:tracePt t="58618" x="7475538" y="4586288"/>
          <p14:tracePt t="58626" x="7461250" y="4586288"/>
          <p14:tracePt t="58633" x="7446963" y="4600575"/>
          <p14:tracePt t="58640" x="7418388" y="4629150"/>
          <p14:tracePt t="58650" x="7404100" y="4643438"/>
          <p14:tracePt t="58656" x="7389813" y="4657725"/>
          <p14:tracePt t="58664" x="7375525" y="4672013"/>
          <p14:tracePt t="58680" x="7361238" y="4686300"/>
          <p14:tracePt t="58704" x="7346950" y="4686300"/>
          <p14:tracePt t="58712" x="7332663" y="4686300"/>
          <p14:tracePt t="58744" x="7318375" y="4686300"/>
          <p14:tracePt t="58807" x="7304088" y="4686300"/>
          <p14:tracePt t="58821" x="7261225" y="4672013"/>
          <p14:tracePt t="58830" x="7218363" y="4657725"/>
          <p14:tracePt t="58838" x="7175500" y="4657725"/>
          <p14:tracePt t="58846" x="7146925" y="4643438"/>
          <p14:tracePt t="58856" x="7104063" y="4643438"/>
          <p14:tracePt t="58862" x="7075488" y="4629150"/>
          <p14:tracePt t="58870" x="7046913" y="4614863"/>
          <p14:tracePt t="58878" x="7004050" y="4600575"/>
          <p14:tracePt t="58886" x="6961188" y="4600575"/>
          <p14:tracePt t="58894" x="6918325" y="4586288"/>
          <p14:tracePt t="58903" x="6875463" y="4572000"/>
          <p14:tracePt t="58908" x="6832600" y="4557713"/>
          <p14:tracePt t="58918" x="6818313" y="4557713"/>
          <p14:tracePt t="58924" x="6789738" y="4543425"/>
          <p14:tracePt t="58932" x="6761163" y="4514850"/>
          <p14:tracePt t="58940" x="6704013" y="4500563"/>
          <p14:tracePt t="58948" x="6661150" y="4471988"/>
          <p14:tracePt t="58956" x="6632575" y="4457700"/>
          <p14:tracePt t="58964" x="6604000" y="4443413"/>
          <p14:tracePt t="58972" x="6589713" y="4429125"/>
          <p14:tracePt t="58989" x="6561138" y="4414838"/>
          <p14:tracePt t="58996" x="6546850" y="4400550"/>
          <p14:tracePt t="59006" x="6518275" y="4371975"/>
          <p14:tracePt t="59012" x="6475413" y="4343400"/>
          <p14:tracePt t="59020" x="6461125" y="4329113"/>
          <p14:tracePt t="59028" x="6446838" y="4314825"/>
          <p14:tracePt t="59036" x="6446838" y="4300538"/>
          <p14:tracePt t="59042" x="6432550" y="4300538"/>
          <p14:tracePt t="59053" x="6432550" y="4286250"/>
          <p14:tracePt t="59058" x="6418263" y="4257675"/>
          <p14:tracePt t="59067" x="6403975" y="4243388"/>
          <p14:tracePt t="59073" x="6403975" y="4229100"/>
          <p14:tracePt t="59090" x="6403975" y="4214813"/>
          <p14:tracePt t="59099" x="6389688" y="4214813"/>
          <p14:tracePt t="59121" x="6389688" y="4200525"/>
          <p14:tracePt t="59130" x="6389688" y="4186238"/>
          <p14:tracePt t="59139" x="6389688" y="4157663"/>
          <p14:tracePt t="59147" x="6389688" y="4114800"/>
          <p14:tracePt t="59156" x="6418263" y="4086225"/>
          <p14:tracePt t="59161" x="6432550" y="4057650"/>
          <p14:tracePt t="59170" x="6461125" y="4029075"/>
          <p14:tracePt t="59176" x="6475413" y="4014788"/>
          <p14:tracePt t="59186" x="6489700" y="4014788"/>
          <p14:tracePt t="59200" x="6489700" y="4000500"/>
          <p14:tracePt t="59240" x="6489700" y="3986213"/>
          <p14:tracePt t="59248" x="6503988" y="3986213"/>
          <p14:tracePt t="59255" x="6518275" y="3957638"/>
          <p14:tracePt t="59264" x="6532563" y="3929063"/>
          <p14:tracePt t="59272" x="6575425" y="3914775"/>
          <p14:tracePt t="59280" x="6604000" y="3886200"/>
          <p14:tracePt t="59290" x="6632575" y="3871913"/>
          <p14:tracePt t="59296" x="6661150" y="3857625"/>
          <p14:tracePt t="59302" x="6704013" y="3857625"/>
          <p14:tracePt t="59310" x="6732588" y="3843338"/>
          <p14:tracePt t="59318" x="6732588" y="3829050"/>
          <p14:tracePt t="59422" x="6746875" y="3829050"/>
          <p14:tracePt t="59428" x="6775450" y="3814763"/>
          <p14:tracePt t="59438" x="6804025" y="3800475"/>
          <p14:tracePt t="59443" x="6818313" y="3800475"/>
          <p14:tracePt t="59452" x="6861175" y="3786188"/>
          <p14:tracePt t="59460" x="6889750" y="3771900"/>
          <p14:tracePt t="59469" x="6904038" y="3757613"/>
          <p14:tracePt t="59476" x="6918325" y="3757613"/>
          <p14:tracePt t="59492" x="6932613" y="3757613"/>
          <p14:tracePt t="59523" x="6946900" y="3757613"/>
          <p14:tracePt t="59532" x="6975475" y="3743325"/>
          <p14:tracePt t="59540" x="7004050" y="3729038"/>
          <p14:tracePt t="59548" x="7032625" y="3729038"/>
          <p14:tracePt t="59556" x="7075488" y="3714750"/>
          <p14:tracePt t="59564" x="7118350" y="3700463"/>
          <p14:tracePt t="59572" x="7175500" y="3686175"/>
          <p14:tracePt t="59578" x="7232650" y="3686175"/>
          <p14:tracePt t="59586" x="7275513" y="3671888"/>
          <p14:tracePt t="59594" x="7332663" y="3657600"/>
          <p14:tracePt t="59602" x="7389813" y="3629025"/>
          <p14:tracePt t="59609" x="7432675" y="3614738"/>
          <p14:tracePt t="59618" x="7461250" y="3614738"/>
          <p14:tracePt t="59626" x="7475538" y="3600450"/>
          <p14:tracePt t="59862" x="7489825" y="3600450"/>
          <p14:tracePt t="59878" x="7518400" y="3614738"/>
          <p14:tracePt t="59886" x="7546975" y="3643313"/>
          <p14:tracePt t="59894" x="7589838" y="3686175"/>
          <p14:tracePt t="59902" x="7604125" y="3700463"/>
          <p14:tracePt t="59910" x="7618413" y="3729038"/>
          <p14:tracePt t="59919" x="7618413" y="3743325"/>
          <p14:tracePt t="59926" x="7632700" y="3743325"/>
          <p14:tracePt t="59934" x="7632700" y="3771900"/>
          <p14:tracePt t="59942" x="7646988" y="3786188"/>
          <p14:tracePt t="59950" x="7661275" y="3800475"/>
          <p14:tracePt t="59964" x="7675563" y="3814763"/>
          <p14:tracePt t="59980" x="7675563" y="3829050"/>
          <p14:tracePt t="59989" x="7689850" y="3843338"/>
          <p14:tracePt t="60006" x="7704138" y="3843338"/>
          <p14:tracePt t="60023" x="7704138" y="3857625"/>
          <p14:tracePt t="60036" x="7704138" y="3871913"/>
          <p14:tracePt t="60044" x="7718425" y="3871913"/>
          <p14:tracePt t="60053" x="7718425" y="3886200"/>
          <p14:tracePt t="60069" x="7718425" y="3900488"/>
          <p14:tracePt t="60076" x="7718425" y="3914775"/>
          <p14:tracePt t="60091" x="7718425" y="3929063"/>
          <p14:tracePt t="60108" x="7718425" y="3943350"/>
          <p14:tracePt t="60232" x="7704138" y="3957638"/>
          <p14:tracePt t="60240" x="7704138" y="3971925"/>
          <p14:tracePt t="60390" x="7689850" y="3986213"/>
          <p14:tracePt t="60399" x="7675563" y="4000500"/>
          <p14:tracePt t="60405" x="7661275" y="4014788"/>
          <p14:tracePt t="60414" x="7646988" y="4014788"/>
          <p14:tracePt t="60430" x="7632700" y="4014788"/>
          <p14:tracePt t="60722" x="7618413" y="4014788"/>
          <p14:tracePt t="60738" x="7589838" y="4029075"/>
          <p14:tracePt t="60746" x="7518400" y="4043363"/>
          <p14:tracePt t="60754" x="7475538" y="4043363"/>
          <p14:tracePt t="60760" x="7446963" y="4043363"/>
          <p14:tracePt t="60768" x="7418388" y="4057650"/>
          <p14:tracePt t="60776" x="7389813" y="4057650"/>
          <p14:tracePt t="60784" x="7375525" y="4057650"/>
          <p14:tracePt t="60840" x="7361238" y="4057650"/>
          <p14:tracePt t="60918" x="7346950" y="4057650"/>
          <p14:tracePt t="60950" x="7332663" y="4057650"/>
          <p14:tracePt t="61007" x="7332663" y="4043363"/>
          <p14:tracePt t="61029" x="7332663" y="4029075"/>
          <p14:tracePt t="61044" x="7361238" y="4000500"/>
          <p14:tracePt t="61052" x="7418388" y="3943350"/>
          <p14:tracePt t="61060" x="7461250" y="3900488"/>
          <p14:tracePt t="61068" x="7518400" y="3871913"/>
          <p14:tracePt t="61076" x="7561263" y="3829050"/>
          <p14:tracePt t="61084" x="7618413" y="3814763"/>
          <p14:tracePt t="61092" x="7661275" y="3786188"/>
          <p14:tracePt t="61100" x="7732713" y="3757613"/>
          <p14:tracePt t="61108" x="7775575" y="3743325"/>
          <p14:tracePt t="61116" x="7847013" y="3729038"/>
          <p14:tracePt t="61124" x="7947025" y="3700463"/>
          <p14:tracePt t="61132" x="8118475" y="3686175"/>
          <p14:tracePt t="61139" x="8289925" y="3671888"/>
          <p14:tracePt t="61148" x="8547100" y="3629025"/>
          <p14:tracePt t="61156" x="8804275" y="3571875"/>
          <p14:tracePt t="61162" x="9075738" y="3514725"/>
          <p14:tracePt t="61170" x="9275763" y="3486150"/>
          <p14:tracePt t="61178" x="9447213" y="3471863"/>
          <p14:tracePt t="61186" x="9590088" y="3457575"/>
          <p14:tracePt t="61194" x="9690100" y="3443288"/>
          <p14:tracePt t="61201" x="9747250" y="3429000"/>
          <p14:tracePt t="61210" x="9804400" y="3429000"/>
          <p14:tracePt t="61219" x="9847263" y="3414713"/>
          <p14:tracePt t="61226" x="9904413" y="3400425"/>
          <p14:tracePt t="61234" x="9947275" y="3371850"/>
          <p14:tracePt t="61242" x="10004425" y="3371850"/>
          <p14:tracePt t="61249" x="10090150" y="3357563"/>
          <p14:tracePt t="61257" x="10163175" y="3343275"/>
          <p14:tracePt t="61266" x="10248900" y="3328988"/>
          <p14:tracePt t="61273" x="10291763" y="3328988"/>
          <p14:tracePt t="61282" x="10320338" y="3328988"/>
          <p14:tracePt t="61290" x="10334625" y="3328988"/>
          <p14:tracePt t="61313" x="10348913" y="3328988"/>
          <p14:tracePt t="61849" x="10363200" y="3328988"/>
          <p14:tracePt t="61856" x="10377488" y="3328988"/>
          <p14:tracePt t="61864" x="10391775" y="3357563"/>
          <p14:tracePt t="61873" x="10406063" y="3371850"/>
          <p14:tracePt t="61880" x="10420350" y="3400425"/>
          <p14:tracePt t="61890" x="10434638" y="3429000"/>
          <p14:tracePt t="61896" x="10434638" y="3457575"/>
          <p14:tracePt t="61906" x="10448925" y="3500438"/>
          <p14:tracePt t="61911" x="10477500" y="3543300"/>
          <p14:tracePt t="61920" x="10506075" y="3629025"/>
          <p14:tracePt t="61927" x="10534650" y="3714750"/>
          <p14:tracePt t="61935" x="10548938" y="3814763"/>
          <p14:tracePt t="61944" x="10563225" y="3886200"/>
          <p14:tracePt t="61952" x="10577513" y="3986213"/>
          <p14:tracePt t="61960" x="10591800" y="4071938"/>
          <p14:tracePt t="61966" x="10606088" y="4157663"/>
          <p14:tracePt t="61973" x="10634663" y="4229100"/>
          <p14:tracePt t="61982" x="10677525" y="4343400"/>
          <p14:tracePt t="61989" x="10691813" y="4429125"/>
          <p14:tracePt t="61997" x="10720388" y="4514850"/>
          <p14:tracePt t="62006" x="10748963" y="4600575"/>
          <p14:tracePt t="62013" x="10763250" y="4643438"/>
          <p14:tracePt t="62022" x="10777538" y="4686300"/>
          <p14:tracePt t="62030" x="10791825" y="4714875"/>
          <p14:tracePt t="62039" x="10791825" y="4729163"/>
          <p14:tracePt t="62056" x="10806113" y="4743450"/>
          <p14:tracePt t="62062" x="10806113" y="4757738"/>
          <p14:tracePt t="62070" x="10820400" y="4772025"/>
          <p14:tracePt t="62078" x="10834688" y="4786313"/>
          <p14:tracePt t="62084" x="10834688" y="4814888"/>
          <p14:tracePt t="62094" x="10848975" y="4857750"/>
          <p14:tracePt t="62100" x="10863263" y="4886325"/>
          <p14:tracePt t="62108" x="10877550" y="4914900"/>
          <p14:tracePt t="62117" x="10877550" y="4943475"/>
          <p14:tracePt t="62124" x="10891838" y="4972050"/>
          <p14:tracePt t="62132" x="10906125" y="5000625"/>
          <p14:tracePt t="62140" x="10906125" y="5029200"/>
          <p14:tracePt t="62156" x="10906125" y="5043488"/>
          <p14:tracePt t="62173" x="10906125" y="5057775"/>
          <p14:tracePt t="62220" x="10906125" y="5072063"/>
          <p14:tracePt t="62282" x="10906125" y="5086350"/>
          <p14:tracePt t="62322" x="10906125" y="5100638"/>
          <p14:tracePt t="62425" x="10906125" y="5114925"/>
          <p14:tracePt t="62432" x="10891838" y="5129213"/>
          <p14:tracePt t="62448" x="10877550" y="5143500"/>
          <p14:tracePt t="62502" x="10863263" y="5143500"/>
          <p14:tracePt t="62510" x="10848975" y="5157788"/>
          <p14:tracePt t="62518" x="10834688" y="5172075"/>
          <p14:tracePt t="62534" x="10820400" y="5172075"/>
          <p14:tracePt t="62550" x="10806113" y="5172075"/>
          <p14:tracePt t="62566" x="10791825" y="5172075"/>
          <p14:tracePt t="62582" x="10777538" y="5172075"/>
          <p14:tracePt t="62612" x="10763250" y="5172075"/>
          <p14:tracePt t="62636" x="10748963" y="5172075"/>
          <p14:tracePt t="62660" x="10748963" y="5157788"/>
          <p14:tracePt t="62669" x="10734675" y="5157788"/>
          <p14:tracePt t="62692" x="10734675" y="5143500"/>
          <p14:tracePt t="62700" x="10720388" y="5143500"/>
          <p14:tracePt t="62708" x="10706100" y="5129213"/>
          <p14:tracePt t="62724" x="10706100" y="5114925"/>
          <p14:tracePt t="62732" x="10706100" y="5100638"/>
          <p14:tracePt t="62762" x="10691813" y="5086350"/>
          <p14:tracePt t="63590" x="10691813" y="5072063"/>
          <p14:tracePt t="63599" x="10691813" y="5029200"/>
          <p14:tracePt t="63605" x="10691813" y="5000625"/>
          <p14:tracePt t="63613" x="10677525" y="4957763"/>
          <p14:tracePt t="63623" x="10663238" y="4914900"/>
          <p14:tracePt t="63630" x="10648950" y="4843463"/>
          <p14:tracePt t="63640" x="10634663" y="4757738"/>
          <p14:tracePt t="63646" x="10620375" y="4672013"/>
          <p14:tracePt t="63656" x="10606088" y="4600575"/>
          <p14:tracePt t="63662" x="10577513" y="4514850"/>
          <p14:tracePt t="63668" x="10563225" y="4429125"/>
          <p14:tracePt t="63678" x="10563225" y="4357688"/>
          <p14:tracePt t="63684" x="10548938" y="4314825"/>
          <p14:tracePt t="63692" x="10534650" y="4271963"/>
          <p14:tracePt t="63699" x="10520363" y="4229100"/>
          <p14:tracePt t="63708" x="10520363" y="4200525"/>
          <p14:tracePt t="63716" x="10520363" y="4171950"/>
          <p14:tracePt t="63724" x="10506075" y="4129088"/>
          <p14:tracePt t="63732" x="10491788" y="4100513"/>
          <p14:tracePt t="63740" x="10477500" y="4057650"/>
          <p14:tracePt t="63748" x="10463213" y="3971925"/>
          <p14:tracePt t="63756" x="10448925" y="3857625"/>
          <p14:tracePt t="63764" x="10420350" y="3757613"/>
          <p14:tracePt t="63772" x="10406063" y="3671888"/>
          <p14:tracePt t="63780" x="10391775" y="3600450"/>
          <p14:tracePt t="63789" x="10377488" y="3514725"/>
          <p14:tracePt t="63796" x="10377488" y="3457575"/>
          <p14:tracePt t="63805" x="10377488" y="3414713"/>
          <p14:tracePt t="63812" x="10377488" y="3386138"/>
          <p14:tracePt t="63819" x="10377488" y="3343275"/>
          <p14:tracePt t="63826" x="10391775" y="3328988"/>
          <p14:tracePt t="63835" x="10391775" y="3314700"/>
          <p14:tracePt t="63841" x="10406063" y="3300413"/>
          <p14:tracePt t="63850" x="10420350" y="3286125"/>
          <p14:tracePt t="63874" x="10420350" y="3271838"/>
          <p14:tracePt t="63889" x="10434638" y="3257550"/>
          <p14:tracePt t="63905" x="10434638" y="3243263"/>
          <p14:tracePt t="63930" x="10434638" y="3228975"/>
          <p14:tracePt t="63937" x="10434638" y="3214688"/>
          <p14:tracePt t="63946" x="10434638" y="3171825"/>
          <p14:tracePt t="63952" x="10448925" y="3143250"/>
          <p14:tracePt t="63960" x="10463213" y="3114675"/>
          <p14:tracePt t="63968" x="10463213" y="3100388"/>
          <p14:tracePt t="63976" x="10463213" y="3086100"/>
          <p14:tracePt t="63984" x="10463213" y="3071813"/>
          <p14:tracePt t="63992" x="10477500" y="3057525"/>
          <p14:tracePt t="64000" x="10477500" y="3043238"/>
          <p14:tracePt t="64024" x="10477500" y="3028950"/>
          <p14:tracePt t="64049" x="10477500" y="3014663"/>
          <p14:tracePt t="64260" x="10477500" y="3000375"/>
          <p14:tracePt t="64292" x="10448925" y="3000375"/>
          <p14:tracePt t="64300" x="10420350" y="3000375"/>
          <p14:tracePt t="64307" x="10391775" y="3014663"/>
          <p14:tracePt t="64316" x="10363200" y="3014663"/>
          <p14:tracePt t="64324" x="10334625" y="3014663"/>
          <p14:tracePt t="64332" x="10306050" y="3028950"/>
          <p14:tracePt t="64342" x="10277475" y="3043238"/>
          <p14:tracePt t="64349" x="10263188" y="3043238"/>
          <p14:tracePt t="65804" x="10248900" y="3028950"/>
          <p14:tracePt t="65814" x="10234613" y="2943225"/>
          <p14:tracePt t="65820" x="10234613" y="2914650"/>
          <p14:tracePt t="65829" x="10234613" y="2886075"/>
          <p14:tracePt t="65836" x="10234613" y="2857500"/>
          <p14:tracePt t="65844" x="10234613" y="2828925"/>
          <p14:tracePt t="65853" x="10234613" y="2786063"/>
          <p14:tracePt t="65860" x="10234613" y="2743200"/>
          <p14:tracePt t="65868" x="10234613" y="2700338"/>
          <p14:tracePt t="65876" x="10234613" y="2671763"/>
          <p14:tracePt t="65884" x="10234613" y="2628900"/>
          <p14:tracePt t="65892" x="10248900" y="2600325"/>
          <p14:tracePt t="65900" x="10248900" y="2557463"/>
          <p14:tracePt t="65907" x="10263188" y="2514600"/>
          <p14:tracePt t="65916" x="10277475" y="2471738"/>
          <p14:tracePt t="65923" x="10291763" y="2428875"/>
          <p14:tracePt t="65932" x="10320338" y="2371725"/>
          <p14:tracePt t="65939" x="10363200" y="2328863"/>
          <p14:tracePt t="65949" x="10391775" y="2286000"/>
          <p14:tracePt t="65956" x="10406063" y="2243138"/>
          <p14:tracePt t="65962" x="10420350" y="2214563"/>
          <p14:tracePt t="65972" x="10434638" y="2185988"/>
          <p14:tracePt t="65978" x="10463213" y="2143125"/>
          <p14:tracePt t="65986" x="10477500" y="2071688"/>
          <p14:tracePt t="65994" x="10491788" y="2028825"/>
          <p14:tracePt t="66002" x="10491788" y="1985963"/>
          <p14:tracePt t="66010" x="10506075" y="1957388"/>
          <p14:tracePt t="66019" x="10506075" y="1943100"/>
          <p14:tracePt t="66026" x="10520363" y="1943100"/>
          <p14:tracePt t="66034" x="10520363" y="1928813"/>
          <p14:tracePt t="67578" x="10520363" y="1914525"/>
          <p14:tracePt t="67594" x="10520363" y="1900238"/>
          <p14:tracePt t="67602" x="10491788" y="1885950"/>
          <p14:tracePt t="67618" x="10477500" y="1871663"/>
          <p14:tracePt t="67634" x="10448925" y="1857375"/>
          <p14:tracePt t="67642" x="10448925" y="1843088"/>
          <p14:tracePt t="67650" x="10434638" y="1843088"/>
          <p14:tracePt t="67658" x="10420350" y="1843088"/>
          <p14:tracePt t="67667" x="10406063" y="1828800"/>
          <p14:tracePt t="67682" x="10391775" y="1814513"/>
          <p14:tracePt t="67696" x="10377488" y="1800225"/>
          <p14:tracePt t="67705" x="10363200" y="1800225"/>
          <p14:tracePt t="67728" x="10348913" y="1800225"/>
          <p14:tracePt t="67744" x="10334625" y="1814513"/>
          <p14:tracePt t="67752" x="10334625" y="1843088"/>
          <p14:tracePt t="67760" x="10320338" y="1885950"/>
          <p14:tracePt t="67769" x="10320338" y="1928813"/>
          <p14:tracePt t="67776" x="10306050" y="1985963"/>
          <p14:tracePt t="67784" x="10291763" y="2071688"/>
          <p14:tracePt t="67792" x="10277475" y="2143125"/>
          <p14:tracePt t="67800" x="10277475" y="2228850"/>
          <p14:tracePt t="67806" x="10291763" y="2286000"/>
          <p14:tracePt t="67816" x="10291763" y="2314575"/>
          <p14:tracePt t="69312" x="10291763" y="2300288"/>
          <p14:tracePt t="69320" x="10291763" y="2271713"/>
          <p14:tracePt t="69328" x="10291763" y="2243138"/>
          <p14:tracePt t="69339" x="10291763" y="2214563"/>
          <p14:tracePt t="69344" x="10277475" y="2185988"/>
          <p14:tracePt t="69352" x="10263188" y="2143125"/>
          <p14:tracePt t="69360" x="10263188" y="2100263"/>
          <p14:tracePt t="69369" x="10263188" y="2071688"/>
          <p14:tracePt t="69375" x="10263188" y="2028825"/>
          <p14:tracePt t="69384" x="10263188" y="1985963"/>
          <p14:tracePt t="69391" x="10277475" y="1957388"/>
          <p14:tracePt t="69400" x="10277475" y="1943100"/>
          <p14:tracePt t="69407" x="10291763" y="1900238"/>
          <p14:tracePt t="69423" x="10291763" y="1885950"/>
          <p14:tracePt t="69486" x="10291763" y="1900238"/>
          <p14:tracePt t="69494" x="10277475" y="1900238"/>
          <p14:tracePt t="69762" x="10263188" y="1900238"/>
          <p14:tracePt t="69770" x="10248900" y="1900238"/>
          <p14:tracePt t="69840" x="10248900" y="1885950"/>
          <p14:tracePt t="70204" x="10277475" y="1885950"/>
          <p14:tracePt t="70212" x="10348913" y="1871663"/>
          <p14:tracePt t="70221" x="10406063" y="1857375"/>
          <p14:tracePt t="70226" x="10477500" y="1857375"/>
          <p14:tracePt t="70236" x="10520363" y="1843088"/>
          <p14:tracePt t="70243" x="10548938" y="1828800"/>
          <p14:tracePt t="70250" x="10577513" y="1828800"/>
          <p14:tracePt t="70257" x="10606088" y="1814513"/>
          <p14:tracePt t="70266" x="10620375" y="1814513"/>
          <p14:tracePt t="70573" x="10591800" y="1828800"/>
          <p14:tracePt t="70582" x="10563225" y="1828800"/>
          <p14:tracePt t="70589" x="10520363" y="1843088"/>
          <p14:tracePt t="70599" x="10520363" y="1857375"/>
          <p14:tracePt t="70606" x="10506075" y="1857375"/>
          <p14:tracePt t="70684" x="10491788" y="1857375"/>
          <p14:tracePt t="70692" x="10491788" y="1871663"/>
          <p14:tracePt t="70701" x="10420350" y="1885950"/>
          <p14:tracePt t="70708" x="10320338" y="1914525"/>
          <p14:tracePt t="70717" x="10206038" y="1928813"/>
          <p14:tracePt t="70723" x="10061575" y="1943100"/>
          <p14:tracePt t="70732" x="9890125" y="1957388"/>
          <p14:tracePt t="70739" x="9704388" y="1971675"/>
          <p14:tracePt t="70749" x="9490075" y="1985963"/>
          <p14:tracePt t="70756" x="9261475" y="2000250"/>
          <p14:tracePt t="70765" x="8990013" y="2000250"/>
          <p14:tracePt t="70770" x="8732838" y="2000250"/>
          <p14:tracePt t="70778" x="8532813" y="2000250"/>
          <p14:tracePt t="70786" x="8347075" y="1985963"/>
          <p14:tracePt t="70794" x="8147050" y="1971675"/>
          <p14:tracePt t="70802" x="8004175" y="1971675"/>
          <p14:tracePt t="70810" x="7889875" y="1957388"/>
          <p14:tracePt t="70819" x="7804150" y="1957388"/>
          <p14:tracePt t="70826" x="7761288" y="1957388"/>
          <p14:tracePt t="70834" x="7732713" y="1957388"/>
          <p14:tracePt t="70896" x="7761288" y="1957388"/>
          <p14:tracePt t="70904" x="7775575" y="1957388"/>
          <p14:tracePt t="70921" x="7789863" y="1971675"/>
          <p14:tracePt t="70936" x="7804150" y="1971675"/>
          <p14:tracePt t="70943" x="7818438" y="1985963"/>
          <p14:tracePt t="70952" x="7847013" y="1985963"/>
          <p14:tracePt t="70960" x="7875588" y="1985963"/>
          <p14:tracePt t="70968" x="7918450" y="2000250"/>
          <p14:tracePt t="70976" x="7961313" y="2014538"/>
          <p14:tracePt t="70985" x="8004175" y="2028825"/>
          <p14:tracePt t="70991" x="8018463" y="2028825"/>
          <p14:tracePt t="71062" x="8032750" y="2043113"/>
          <p14:tracePt t="71142" x="8032750" y="2057400"/>
          <p14:tracePt t="71220" x="8032750" y="2071688"/>
          <p14:tracePt t="71228" x="8018463" y="2085975"/>
          <p14:tracePt t="71236" x="7989888" y="2114550"/>
          <p14:tracePt t="71252" x="7975600" y="2128838"/>
          <p14:tracePt t="71267" x="7961313" y="2143125"/>
          <p14:tracePt t="71331" x="7932738" y="2157413"/>
          <p14:tracePt t="71337" x="7889875" y="2171700"/>
          <p14:tracePt t="71346" x="7861300" y="2185988"/>
          <p14:tracePt t="71354" x="7832725" y="2185988"/>
          <p14:tracePt t="71361" x="7818438" y="2200275"/>
          <p14:tracePt t="72325" x="7904163" y="2171700"/>
          <p14:tracePt t="72332" x="8047038" y="2143125"/>
          <p14:tracePt t="72339" x="8175625" y="2114550"/>
          <p14:tracePt t="72346" x="8304213" y="2085975"/>
          <p14:tracePt t="72356" x="8475663" y="2043113"/>
          <p14:tracePt t="72361" x="8689975" y="2000250"/>
          <p14:tracePt t="72370" x="8918575" y="1943100"/>
          <p14:tracePt t="72378" x="9104313" y="1914525"/>
          <p14:tracePt t="72386" x="9275763" y="1900238"/>
          <p14:tracePt t="72394" x="9404350" y="1885950"/>
          <p14:tracePt t="72401" x="9504363" y="1871663"/>
          <p14:tracePt t="72410" x="9547225" y="1857375"/>
          <p14:tracePt t="72419" x="9575800" y="1857375"/>
          <p14:tracePt t="72496" x="9632950" y="1828800"/>
          <p14:tracePt t="72504" x="9775825" y="1800225"/>
          <p14:tracePt t="72512" x="9918700" y="1771650"/>
          <p14:tracePt t="72520" x="10075863" y="1757363"/>
          <p14:tracePt t="72528" x="10191750" y="1728788"/>
          <p14:tracePt t="72536" x="10348913" y="1714500"/>
          <p14:tracePt t="72544" x="10491788" y="1700213"/>
          <p14:tracePt t="72553" x="10577513" y="1685925"/>
          <p14:tracePt t="72560" x="10634663" y="1671638"/>
          <p14:tracePt t="72568" x="10648950" y="1671638"/>
          <p14:tracePt t="72780" x="10648950" y="1685925"/>
          <p14:tracePt t="72788" x="10663238" y="1714500"/>
          <p14:tracePt t="72796" x="10663238" y="1728788"/>
          <p14:tracePt t="72804" x="10677525" y="1757363"/>
          <p14:tracePt t="72812" x="10677525" y="1785938"/>
          <p14:tracePt t="72820" x="10677525" y="1814513"/>
          <p14:tracePt t="72828" x="10691813" y="1843088"/>
          <p14:tracePt t="72836" x="10691813" y="1857375"/>
          <p14:tracePt t="72844" x="10691813" y="1871663"/>
          <p14:tracePt t="72860" x="10691813" y="1885950"/>
          <p14:tracePt t="72889" x="10691813" y="1900238"/>
          <p14:tracePt t="72914" x="10691813" y="1914525"/>
          <p14:tracePt t="72921" x="10691813" y="1928813"/>
          <p14:tracePt t="72946" x="10691813" y="1943100"/>
          <p14:tracePt t="72978" x="10691813" y="1957388"/>
          <p14:tracePt t="72994" x="10677525" y="1971675"/>
          <p14:tracePt t="73002" x="10677525" y="1985963"/>
          <p14:tracePt t="73008" x="10663238" y="1985963"/>
          <p14:tracePt t="73018" x="10663238" y="2000250"/>
          <p14:tracePt t="73032" x="10648950" y="2014538"/>
          <p14:tracePt t="73049" x="10634663" y="2028825"/>
          <p14:tracePt t="73056" x="10620375" y="2043113"/>
          <p14:tracePt t="73073" x="10606088" y="2043113"/>
          <p14:tracePt t="73080" x="10606088" y="2057400"/>
          <p14:tracePt t="73089" x="10591800" y="2057400"/>
          <p14:tracePt t="73167" x="10563225" y="2057400"/>
          <p14:tracePt t="73174" x="10534650" y="2071688"/>
          <p14:tracePt t="73182" x="10506075" y="2071688"/>
          <p14:tracePt t="73190" x="10491788" y="2071688"/>
          <p14:tracePt t="73198" x="10477500" y="2071688"/>
          <p14:tracePt t="73270" x="10477500" y="2085975"/>
          <p14:tracePt t="73332" x="10463213" y="2085975"/>
          <p14:tracePt t="73340" x="10448925" y="2085975"/>
          <p14:tracePt t="73355" x="10434638" y="2071688"/>
          <p14:tracePt t="73387" x="10434638" y="2057400"/>
          <p14:tracePt t="73396" x="10434638" y="2043113"/>
          <p14:tracePt t="73418" x="10391775" y="2057400"/>
          <p14:tracePt t="73426" x="10291763" y="2171700"/>
          <p14:tracePt t="73434" x="10075863" y="2414588"/>
          <p14:tracePt t="73442" x="9975850" y="2586038"/>
          <p14:tracePt t="73869" x="9932988" y="2571750"/>
          <p14:tracePt t="73876" x="9861550" y="2514600"/>
          <p14:tracePt t="73884" x="9761538" y="2457450"/>
          <p14:tracePt t="73893" x="9632950" y="2400300"/>
          <p14:tracePt t="73900" x="9504363" y="2328863"/>
          <p14:tracePt t="73908" x="9361488" y="2271713"/>
          <p14:tracePt t="73917" x="9218613" y="2214563"/>
          <p14:tracePt t="73923" x="9132888" y="2143125"/>
          <p14:tracePt t="73932" x="9004300" y="2043113"/>
          <p14:tracePt t="73939" x="8904288" y="1985963"/>
          <p14:tracePt t="73946" x="8789988" y="1928813"/>
          <p14:tracePt t="73956" x="8704263" y="1871663"/>
          <p14:tracePt t="73962" x="8661400" y="1871663"/>
          <p14:tracePt t="73970" x="8647113" y="1857375"/>
          <p14:tracePt t="73978" x="8632825" y="1857375"/>
          <p14:tracePt t="73986" x="8618538" y="1857375"/>
          <p14:tracePt t="74002" x="8604250" y="1857375"/>
          <p14:tracePt t="74010" x="8589963" y="1843088"/>
          <p14:tracePt t="74017" x="8561388" y="1828800"/>
          <p14:tracePt t="74026" x="8518525" y="1814513"/>
          <p14:tracePt t="74034" x="8489950" y="1814513"/>
          <p14:tracePt t="74042" x="8461375" y="1800225"/>
          <p14:tracePt t="74050" x="8418513" y="1785938"/>
          <p14:tracePt t="74057" x="8375650" y="1771650"/>
          <p14:tracePt t="74067" x="8332788" y="1771650"/>
          <p14:tracePt t="74073" x="8289925" y="1771650"/>
          <p14:tracePt t="74080" x="8247063" y="1757363"/>
          <p14:tracePt t="74090" x="8204200" y="1757363"/>
          <p14:tracePt t="74096" x="8175625" y="1757363"/>
          <p14:tracePt t="74106" x="8147050" y="1757363"/>
          <p14:tracePt t="74112" x="8132763" y="1757363"/>
          <p14:tracePt t="74120" x="8118475" y="1743075"/>
          <p14:tracePt t="74436" x="8132763" y="1743075"/>
          <p14:tracePt t="74444" x="8175625" y="1757363"/>
          <p14:tracePt t="74452" x="8218488" y="1757363"/>
          <p14:tracePt t="74460" x="8289925" y="1771650"/>
          <p14:tracePt t="74468" x="8347075" y="1785938"/>
          <p14:tracePt t="74473" x="8404225" y="1800225"/>
          <p14:tracePt t="74484" x="8489950" y="1828800"/>
          <p14:tracePt t="74490" x="8532813" y="1843088"/>
          <p14:tracePt t="74498" x="8575675" y="1857375"/>
          <p14:tracePt t="74506" x="8604250" y="1857375"/>
          <p14:tracePt t="74514" x="8604250" y="1871663"/>
          <p14:tracePt t="74522" x="8618538" y="1871663"/>
          <p14:tracePt t="74578" x="8632825" y="1885950"/>
          <p14:tracePt t="74586" x="8647113" y="1900238"/>
          <p14:tracePt t="74602" x="8661400" y="1914525"/>
          <p14:tracePt t="74632" x="8675688" y="1928813"/>
          <p14:tracePt t="74640" x="8689975" y="1928813"/>
          <p14:tracePt t="74648" x="8704263" y="1943100"/>
          <p14:tracePt t="74656" x="8732838" y="1957388"/>
          <p14:tracePt t="74664" x="8747125" y="1957388"/>
          <p14:tracePt t="74673" x="8761413" y="1957388"/>
          <p14:tracePt t="74690" x="8761413" y="1971675"/>
          <p14:tracePt t="74712" x="8761413" y="1985963"/>
          <p14:tracePt t="74720" x="8789988" y="1985963"/>
          <p14:tracePt t="74728" x="8832850" y="2000250"/>
          <p14:tracePt t="74736" x="8875713" y="2028825"/>
          <p14:tracePt t="74743" x="8918575" y="2028825"/>
          <p14:tracePt t="74750" x="8932863" y="2043113"/>
          <p14:tracePt t="74757" x="8947150" y="2057400"/>
          <p14:tracePt t="74782" x="8947150" y="2071688"/>
          <p14:tracePt t="74805" x="8961438" y="2071688"/>
          <p14:tracePt t="74830" x="8990013" y="2071688"/>
          <p14:tracePt t="74838" x="9047163" y="2085975"/>
          <p14:tracePt t="74846" x="9132888" y="2100263"/>
          <p14:tracePt t="74855" x="9247188" y="2114550"/>
          <p14:tracePt t="74862" x="9375775" y="2114550"/>
          <p14:tracePt t="74869" x="9532938" y="2128838"/>
          <p14:tracePt t="74878" x="9675813" y="2143125"/>
          <p14:tracePt t="74884" x="9804400" y="2157413"/>
          <p14:tracePt t="74892" x="9918700" y="2171700"/>
          <p14:tracePt t="74900" x="10004425" y="2185988"/>
          <p14:tracePt t="74908" x="10047288" y="2200275"/>
          <p14:tracePt t="74917" x="10047288" y="2214563"/>
          <p14:tracePt t="74932" x="10061575" y="2214563"/>
          <p14:tracePt t="75382" x="10061575" y="2243138"/>
          <p14:tracePt t="75390" x="10061575" y="2257425"/>
          <p14:tracePt t="75405" x="10061575" y="2271713"/>
          <p14:tracePt t="75420" x="10061575" y="2286000"/>
          <p14:tracePt t="75436" x="10061575" y="2300288"/>
          <p14:tracePt t="75444" x="10061575" y="2314575"/>
          <p14:tracePt t="75460" x="10061575" y="2328863"/>
          <p14:tracePt t="75484" x="10090150" y="2328863"/>
          <p14:tracePt t="75492" x="10104438" y="2343150"/>
          <p14:tracePt t="75500" x="10118725" y="2343150"/>
          <p14:tracePt t="75507" x="10147300" y="2343150"/>
          <p14:tracePt t="75516" x="10191750" y="2343150"/>
          <p14:tracePt t="75523" x="10234613" y="2328863"/>
          <p14:tracePt t="75532" x="10277475" y="2328863"/>
          <p14:tracePt t="75540" x="10320338" y="2314575"/>
          <p14:tracePt t="75546" x="10348913" y="2300288"/>
          <p14:tracePt t="75555" x="10363200" y="2300288"/>
          <p14:tracePt t="75586" x="10377488" y="2300288"/>
          <p14:tracePt t="75602" x="10377488" y="2286000"/>
          <p14:tracePt t="75627" x="10377488" y="2271713"/>
          <p14:tracePt t="75672" x="10377488" y="2257425"/>
          <p14:tracePt t="75704" x="10363200" y="2257425"/>
          <p14:tracePt t="75736" x="10348913" y="2257425"/>
          <p14:tracePt t="75745" x="10334625" y="2286000"/>
          <p14:tracePt t="75752" x="10291763" y="2328863"/>
          <p14:tracePt t="75760" x="10248900" y="2386013"/>
          <p14:tracePt t="75769" x="10163175" y="2471738"/>
          <p14:tracePt t="75776" x="10090150" y="2557463"/>
          <p14:tracePt t="75785" x="10033000" y="2643188"/>
          <p14:tracePt t="75790" x="10018713" y="2743200"/>
          <p14:tracePt t="75800" x="10018713" y="2814638"/>
          <p14:tracePt t="75805" x="10018713" y="2857500"/>
          <p14:tracePt t="76967" x="10004425" y="2843213"/>
          <p14:tracePt t="76974" x="9990138" y="2828925"/>
          <p14:tracePt t="76982" x="9961563" y="2828925"/>
          <p14:tracePt t="76990" x="9932988" y="2814638"/>
          <p14:tracePt t="76997" x="9890125" y="2800350"/>
          <p14:tracePt t="77006" x="9861550" y="2786063"/>
          <p14:tracePt t="77011" x="9847263" y="2786063"/>
          <p14:tracePt t="77020" x="9818688" y="2771775"/>
          <p14:tracePt t="77028" x="9804400" y="2757488"/>
          <p14:tracePt t="77036" x="9790113" y="2757488"/>
          <p14:tracePt t="77043" x="9761538" y="2757488"/>
          <p14:tracePt t="77053" x="9732963" y="2743200"/>
          <p14:tracePt t="77059" x="9732963" y="2728913"/>
          <p14:tracePt t="77092" x="9718675" y="2728913"/>
          <p14:tracePt t="77100" x="9718675" y="2714625"/>
          <p14:tracePt t="77121" x="9732963" y="2700338"/>
          <p14:tracePt t="77130" x="9732963" y="2686050"/>
          <p14:tracePt t="77140" x="9747250" y="2686050"/>
          <p14:tracePt t="77162" x="9747250" y="2671763"/>
          <p14:tracePt t="77194" x="9732963" y="2671763"/>
          <p14:tracePt t="77209" x="9718675" y="2671763"/>
          <p14:tracePt t="77242" x="9718675" y="2657475"/>
          <p14:tracePt t="77264" x="9718675" y="2643188"/>
          <p14:tracePt t="77271" x="9732963" y="2628900"/>
          <p14:tracePt t="77280" x="9747250" y="2628900"/>
          <p14:tracePt t="77288" x="9761538" y="2614613"/>
          <p14:tracePt t="77304" x="9775825" y="2600325"/>
          <p14:tracePt t="77312" x="9775825" y="2586038"/>
          <p14:tracePt t="77339" x="9775825" y="2571750"/>
          <p14:tracePt t="77344" x="9775825" y="2557463"/>
          <p14:tracePt t="77360" x="9790113" y="2543175"/>
          <p14:tracePt t="77376" x="9790113" y="2528888"/>
          <p14:tracePt t="77382" x="9790113" y="2514600"/>
          <p14:tracePt t="77398" x="9790113" y="2500313"/>
          <p14:tracePt t="77414" x="9790113" y="2486025"/>
          <p14:tracePt t="77422" x="9804400" y="2486025"/>
          <p14:tracePt t="77430" x="9804400" y="2457450"/>
          <p14:tracePt t="77439" x="9818688" y="2443163"/>
          <p14:tracePt t="77446" x="9832975" y="2414588"/>
          <p14:tracePt t="77456" x="9832975" y="2386013"/>
          <p14:tracePt t="77462" x="9847263" y="2371725"/>
          <p14:tracePt t="77470" x="9861550" y="2343150"/>
          <p14:tracePt t="77478" x="9861550" y="2314575"/>
          <p14:tracePt t="77486" x="9875838" y="2314575"/>
          <p14:tracePt t="77494" x="9890125" y="2300288"/>
          <p14:tracePt t="77502" x="9890125" y="2286000"/>
          <p14:tracePt t="77510" x="9904413" y="2271713"/>
          <p14:tracePt t="77525" x="9918700" y="2271713"/>
          <p14:tracePt t="77532" x="9932988" y="2257425"/>
          <p14:tracePt t="77548" x="9932988" y="2243138"/>
          <p14:tracePt t="77556" x="9947275" y="2243138"/>
          <p14:tracePt t="77564" x="9947275" y="2214563"/>
          <p14:tracePt t="77573" x="9961563" y="2214563"/>
          <p14:tracePt t="77580" x="9961563" y="2200275"/>
          <p14:tracePt t="77589" x="9990138" y="2171700"/>
          <p14:tracePt t="77596" x="10004425" y="2157413"/>
          <p14:tracePt t="77606" x="10004425" y="2128838"/>
          <p14:tracePt t="77612" x="10018713" y="2128838"/>
          <p14:tracePt t="77620" x="10018713" y="2114550"/>
          <p14:tracePt t="78368" x="10018713" y="2100263"/>
          <p14:tracePt t="78409" x="10033000" y="2071688"/>
          <p14:tracePt t="78416" x="10061575" y="2057400"/>
          <p14:tracePt t="78423" x="10075863" y="2071688"/>
          <p14:tracePt t="78432" x="10090150" y="2128838"/>
          <p14:tracePt t="78440" x="10104438" y="2185988"/>
          <p14:tracePt t="78447" x="10133013" y="2257425"/>
          <p14:tracePt t="78456" x="10177463" y="2343150"/>
          <p14:tracePt t="78462" x="10220325" y="2371725"/>
          <p14:tracePt t="79439" x="10248900" y="2357438"/>
          <p14:tracePt t="79448" x="10263188" y="2328863"/>
          <p14:tracePt t="79455" x="10291763" y="2300288"/>
          <p14:tracePt t="79464" x="10320338" y="2271713"/>
          <p14:tracePt t="79473" x="10334625" y="2228850"/>
          <p14:tracePt t="79480" x="10363200" y="2200275"/>
          <p14:tracePt t="79490" x="10377488" y="2171700"/>
          <p14:tracePt t="79496" x="10377488" y="2143125"/>
          <p14:tracePt t="79502" x="10377488" y="2114550"/>
          <p14:tracePt t="79512" x="10377488" y="2071688"/>
          <p14:tracePt t="79518" x="10377488" y="2043113"/>
          <p14:tracePt t="79526" x="10377488" y="2014538"/>
          <p14:tracePt t="79534" x="10363200" y="1971675"/>
          <p14:tracePt t="79542" x="10348913" y="1928813"/>
          <p14:tracePt t="79550" x="10348913" y="1843088"/>
          <p14:tracePt t="79558" x="10320338" y="1785938"/>
          <p14:tracePt t="79565" x="10306050" y="1743075"/>
          <p14:tracePt t="79573" x="10277475" y="1714500"/>
          <p14:tracePt t="79581" x="10234613" y="1700213"/>
          <p14:tracePt t="79589" x="10206038" y="1700213"/>
          <p14:tracePt t="79598" x="10177463" y="1700213"/>
          <p14:tracePt t="79606" x="10133013" y="1685925"/>
          <p14:tracePt t="79615" x="10090150" y="1685925"/>
          <p14:tracePt t="79623" x="10018713" y="1685925"/>
          <p14:tracePt t="79630" x="9890125" y="1685925"/>
          <p14:tracePt t="79636" x="9718675" y="1685925"/>
          <p14:tracePt t="79644" x="9561513" y="1671638"/>
          <p14:tracePt t="79652" x="9518650" y="1671638"/>
          <p14:tracePt t="79660" x="9475788" y="1671638"/>
          <p14:tracePt t="79669" x="9418638" y="1671638"/>
          <p14:tracePt t="79676" x="9361488" y="1671638"/>
          <p14:tracePt t="79684" x="9261475" y="1685925"/>
          <p14:tracePt t="79692" x="9132888" y="1714500"/>
          <p14:tracePt t="79701" x="8961438" y="1757363"/>
          <p14:tracePt t="79708" x="8747125" y="1814513"/>
          <p14:tracePt t="79716" x="8489950" y="1843088"/>
          <p14:tracePt t="79724" x="8247063" y="1857375"/>
          <p14:tracePt t="79732" x="8075613" y="1900238"/>
          <p14:tracePt t="79739" x="7918450" y="1943100"/>
          <p14:tracePt t="79749" x="7761288" y="1985963"/>
          <p14:tracePt t="79756" x="7618413" y="2028825"/>
          <p14:tracePt t="79763" x="7461250" y="2085975"/>
          <p14:tracePt t="79773" x="7318375" y="2128838"/>
          <p14:tracePt t="79778" x="7175500" y="2171700"/>
          <p14:tracePt t="79786" x="7032625" y="2243138"/>
          <p14:tracePt t="79794" x="6904038" y="2300288"/>
          <p14:tracePt t="79802" x="6789738" y="2357438"/>
          <p14:tracePt t="79809" x="6646863" y="2414588"/>
          <p14:tracePt t="79819" x="6503988" y="2486025"/>
          <p14:tracePt t="79826" x="6303963" y="2586038"/>
          <p14:tracePt t="79834" x="6088063" y="2671763"/>
          <p14:tracePt t="79842" x="5845175" y="2743200"/>
          <p14:tracePt t="79850" x="5573713" y="2828925"/>
          <p14:tracePt t="79858" x="5316538" y="2886075"/>
          <p14:tracePt t="79867" x="5087938" y="2928938"/>
          <p14:tracePt t="79873" x="4859338" y="2986088"/>
          <p14:tracePt t="79882" x="4673600" y="3028950"/>
          <p14:tracePt t="79889" x="4502150" y="3086100"/>
          <p14:tracePt t="79897" x="4402138" y="3128963"/>
          <p14:tracePt t="79906" x="4330700" y="3171825"/>
          <p14:tracePt t="79912" x="4316413" y="3171825"/>
          <p14:tracePt t="79920" x="4302125" y="3186113"/>
          <p14:tracePt t="79969" x="4302125" y="3200400"/>
          <p14:tracePt t="79976" x="4302125" y="3228975"/>
          <p14:tracePt t="79984" x="4287838" y="3300413"/>
          <p14:tracePt t="79991" x="4244975" y="3371850"/>
          <p14:tracePt t="80000" x="4202113" y="3414713"/>
          <p14:tracePt t="80008" x="4144963" y="3471863"/>
          <p14:tracePt t="80017" x="4102100" y="3514725"/>
          <p14:tracePt t="80023" x="4044950" y="3543300"/>
          <p14:tracePt t="80030" x="4002088" y="3586163"/>
          <p14:tracePt t="80039" x="3959225" y="3614738"/>
          <p14:tracePt t="80045" x="3930650" y="3643313"/>
          <p14:tracePt t="80056" x="3887788" y="3671888"/>
          <p14:tracePt t="80062" x="3844925" y="3700463"/>
          <p14:tracePt t="80070" x="3816350" y="3729038"/>
          <p14:tracePt t="80078" x="3787775" y="3743325"/>
          <p14:tracePt t="80086" x="3759200" y="3757613"/>
          <p14:tracePt t="80095" x="3744913" y="3786188"/>
          <p14:tracePt t="80102" x="3702050" y="3829050"/>
          <p14:tracePt t="80110" x="3644900" y="3871913"/>
          <p14:tracePt t="80119" x="3587750" y="3929063"/>
          <p14:tracePt t="80126" x="3502025" y="3986213"/>
          <p14:tracePt t="80135" x="3430588" y="4057650"/>
          <p14:tracePt t="80142" x="3373438" y="4114800"/>
          <p14:tracePt t="80150" x="3316288" y="4157663"/>
          <p14:tracePt t="80156" x="3259138" y="4214813"/>
          <p14:tracePt t="80167" x="3216275" y="4257675"/>
          <p14:tracePt t="80172" x="3173413" y="4286250"/>
          <p14:tracePt t="80180" x="3130550" y="4314825"/>
          <p14:tracePt t="80190" x="3101975" y="4343400"/>
          <p14:tracePt t="80196" x="3087688" y="4357688"/>
          <p14:tracePt t="80206" x="3073400" y="4357688"/>
          <p14:tracePt t="80212" x="3059113" y="4357688"/>
          <p14:tracePt t="81986" x="3044825" y="4357688"/>
          <p14:tracePt t="82284" x="3030538" y="4329113"/>
          <p14:tracePt t="82294" x="3016250" y="4300538"/>
          <p14:tracePt t="82300" x="3001963" y="4271963"/>
          <p14:tracePt t="82308" x="2973388" y="4229100"/>
          <p14:tracePt t="82316" x="2930525" y="4200525"/>
          <p14:tracePt t="82324" x="2901950" y="4171950"/>
          <p14:tracePt t="82332" x="2887663" y="4157663"/>
          <p14:tracePt t="83436" x="2887663" y="4100513"/>
          <p14:tracePt t="83444" x="3001963" y="3829050"/>
          <p14:tracePt t="83451" x="3116263" y="3586163"/>
          <p14:tracePt t="83460" x="3187700" y="3429000"/>
          <p14:tracePt t="83468" x="3244850" y="3314700"/>
          <p14:tracePt t="83476" x="3287713" y="3257550"/>
          <p14:tracePt t="83482" x="3287713" y="3214688"/>
          <p14:tracePt t="83492" x="3287713" y="3171825"/>
          <p14:tracePt t="83498" x="3302000" y="3143250"/>
          <p14:tracePt t="83506" x="3316288" y="3100388"/>
          <p14:tracePt t="83514" x="3330575" y="3043238"/>
          <p14:tracePt t="83523" x="3330575" y="2986088"/>
          <p14:tracePt t="83530" x="3344863" y="2914650"/>
          <p14:tracePt t="83539" x="3359150" y="2871788"/>
          <p14:tracePt t="83546" x="3359150" y="2828925"/>
          <p14:tracePt t="83556" x="3373438" y="2800350"/>
          <p14:tracePt t="83562" x="3387725" y="2771775"/>
          <p14:tracePt t="83570" x="3387725" y="2757488"/>
          <p14:tracePt t="83578" x="3387725" y="2743200"/>
          <p14:tracePt t="83586" x="3387725" y="2728913"/>
          <p14:tracePt t="84034" x="3430588" y="2657475"/>
          <p14:tracePt t="84042" x="3573463" y="2414588"/>
          <p14:tracePt t="84051" x="3716338" y="2157413"/>
          <p14:tracePt t="84057" x="3830638" y="2000250"/>
          <p14:tracePt t="84066" x="3916363" y="1871663"/>
          <p14:tracePt t="84073" x="4002088" y="1743075"/>
          <p14:tracePt t="84082" x="4059238" y="1657350"/>
          <p14:tracePt t="84089" x="4102100" y="1585913"/>
          <p14:tracePt t="84098" x="4130675" y="1500188"/>
          <p14:tracePt t="84106" x="4159250" y="1414463"/>
          <p14:tracePt t="84113" x="4202113" y="1328738"/>
          <p14:tracePt t="84123" x="4244975" y="1243013"/>
          <p14:tracePt t="84130" x="4273550" y="1185863"/>
          <p14:tracePt t="84139" x="4302125" y="1128713"/>
          <p14:tracePt t="84144" x="4316413" y="1085850"/>
          <p14:tracePt t="84156" x="4316413" y="1057275"/>
          <p14:tracePt t="84160" x="4330700" y="1028700"/>
          <p14:tracePt t="84169" x="4344988" y="971550"/>
          <p14:tracePt t="84176" x="4373563" y="885825"/>
          <p14:tracePt t="84184" x="4416425" y="800100"/>
          <p14:tracePt t="84192" x="4430713" y="714375"/>
          <p14:tracePt t="84200" x="4459288" y="657225"/>
          <p14:tracePt t="84207" x="4473575" y="571500"/>
          <p14:tracePt t="84216" x="4487863" y="514350"/>
          <p14:tracePt t="84223" x="4502150" y="428625"/>
          <p14:tracePt t="84232" x="4516438" y="371475"/>
          <p14:tracePt t="84239" x="4530725" y="300038"/>
          <p14:tracePt t="84249" x="4545013" y="242888"/>
          <p14:tracePt t="84256" x="4559300" y="214313"/>
          <p14:tracePt t="84264" x="4559300" y="185738"/>
          <p14:tracePt t="84319" x="4559300" y="171450"/>
          <p14:tracePt t="84358" x="4559300" y="157163"/>
          <p14:tracePt t="84460" x="4445000" y="171450"/>
          <p14:tracePt t="84469" x="4302125" y="214313"/>
          <p14:tracePt t="84476" x="4159250" y="257175"/>
          <p14:tracePt t="84483" x="4016375" y="300038"/>
          <p14:tracePt t="84492" x="3887788" y="342900"/>
          <p14:tracePt t="84499" x="3744913" y="385763"/>
          <p14:tracePt t="84508" x="3602038" y="414338"/>
          <p14:tracePt t="84516" x="3473450" y="457200"/>
          <p14:tracePt t="84523" x="3330575" y="485775"/>
          <p14:tracePt t="84532" x="3216275" y="500063"/>
          <p14:tracePt t="84539" x="3130550" y="514350"/>
          <p14:tracePt t="84546" x="3087688" y="528638"/>
          <p14:tracePt t="84556" x="3059113" y="542925"/>
          <p14:tracePt t="84562" x="3030538" y="542925"/>
          <p14:tracePt t="84570" x="3001963" y="542925"/>
          <p14:tracePt t="84578" x="2973388" y="542925"/>
          <p14:tracePt t="84585" x="2930525" y="557213"/>
          <p14:tracePt t="84593" x="2916238" y="571500"/>
          <p14:tracePt t="84610" x="2901950" y="571500"/>
          <p14:tracePt t="84618" x="2887663" y="571500"/>
          <p14:tracePt t="84634" x="2873375" y="571500"/>
          <p14:tracePt t="84650" x="2859088" y="571500"/>
          <p14:tracePt t="84926" x="2773363" y="571500"/>
          <p14:tracePt t="84934" x="2701925" y="571500"/>
          <p14:tracePt t="84942" x="2630488" y="571500"/>
          <p14:tracePt t="84948" x="2573338" y="571500"/>
          <p14:tracePt t="84955" x="2516188" y="557213"/>
          <p14:tracePt t="84964" x="2430463" y="542925"/>
          <p14:tracePt t="84972" x="2316163" y="542925"/>
          <p14:tracePt t="84981" x="2187575" y="628650"/>
          <p14:tracePt t="84989" x="2101850" y="757238"/>
          <p14:tracePt t="84996" x="2058988" y="900113"/>
          <p14:tracePt t="85005" x="2058988" y="985838"/>
          <p14:tracePt t="85557" x="2044700" y="942975"/>
          <p14:tracePt t="85565" x="2028825" y="871538"/>
          <p14:tracePt t="85571" x="2014538" y="785813"/>
          <p14:tracePt t="85581" x="2000250" y="728663"/>
          <p14:tracePt t="85590" x="1985963" y="671513"/>
          <p14:tracePt t="85596" x="1971675" y="642938"/>
          <p14:tracePt t="85606" x="1943100" y="614363"/>
          <p14:tracePt t="85610" x="1914525" y="585788"/>
          <p14:tracePt t="85619" x="1871663" y="585788"/>
          <p14:tracePt t="85626" x="1828800" y="571500"/>
          <p14:tracePt t="85634" x="1771650" y="542925"/>
          <p14:tracePt t="85643" x="1743075" y="528638"/>
          <p14:tracePt t="85650" x="1714500" y="500063"/>
          <p14:tracePt t="85657" x="1700213" y="500063"/>
          <p14:tracePt t="85666" x="1685925" y="471488"/>
          <p14:tracePt t="85682" x="1657350" y="457200"/>
          <p14:tracePt t="85698" x="1643063" y="457200"/>
          <p14:tracePt t="85706" x="1628775" y="442913"/>
          <p14:tracePt t="85714" x="1614488" y="442913"/>
          <p14:tracePt t="85730" x="1600200" y="442913"/>
          <p14:tracePt t="85736" x="1585913" y="442913"/>
          <p14:tracePt t="85746" x="1571625" y="442913"/>
          <p14:tracePt t="85752" x="1557338" y="442913"/>
          <p14:tracePt t="85760" x="1514475" y="442913"/>
          <p14:tracePt t="85768" x="1485900" y="442913"/>
          <p14:tracePt t="85776" x="1457325" y="442913"/>
          <p14:tracePt t="85784" x="1428750" y="442913"/>
          <p14:tracePt t="85791" x="1400175" y="442913"/>
          <p14:tracePt t="85800" x="1371600" y="442913"/>
          <p14:tracePt t="85808" x="1343025" y="442913"/>
          <p14:tracePt t="85816" x="1300163" y="442913"/>
          <p14:tracePt t="85823" x="1271588" y="457200"/>
          <p14:tracePt t="85831" x="1243013" y="457200"/>
          <p14:tracePt t="85839" x="1228725" y="457200"/>
          <p14:tracePt t="85849" x="1214438" y="471488"/>
          <p14:tracePt t="85865" x="1200150" y="471488"/>
          <p14:tracePt t="85870" x="1171575" y="485775"/>
          <p14:tracePt t="85878" x="1143000" y="485775"/>
          <p14:tracePt t="85886" x="1114425" y="500063"/>
          <p14:tracePt t="85894" x="1071563" y="514350"/>
          <p14:tracePt t="85902" x="1057275" y="514350"/>
          <p14:tracePt t="85910" x="1042988" y="514350"/>
          <p14:tracePt t="85918" x="1028700" y="514350"/>
          <p14:tracePt t="85926" x="1014413" y="528638"/>
          <p14:tracePt t="85933" x="1000125" y="528638"/>
          <p14:tracePt t="85950" x="985838" y="528638"/>
          <p14:tracePt t="86116" x="985838" y="542925"/>
          <p14:tracePt t="86140" x="1014413" y="542925"/>
          <p14:tracePt t="86146" x="1085850" y="542925"/>
          <p14:tracePt t="86154" x="1157288" y="542925"/>
          <p14:tracePt t="86162" x="1243013" y="557213"/>
          <p14:tracePt t="86170" x="1314450" y="557213"/>
          <p14:tracePt t="86179" x="1400175" y="557213"/>
          <p14:tracePt t="86186" x="1471613" y="557213"/>
          <p14:tracePt t="86194" x="1585913" y="571500"/>
          <p14:tracePt t="86202" x="1714500" y="585788"/>
          <p14:tracePt t="86209" x="1843088" y="600075"/>
          <p14:tracePt t="86219" x="2014538" y="614363"/>
          <p14:tracePt t="86226" x="2159000" y="628650"/>
          <p14:tracePt t="86235" x="2273300" y="642938"/>
          <p14:tracePt t="86241" x="2316163" y="657225"/>
          <p14:tracePt t="86250" x="2344738" y="671513"/>
          <p14:tracePt t="86258" x="2359025" y="671513"/>
          <p14:tracePt t="86336" x="2373313" y="671513"/>
          <p14:tracePt t="86344" x="2401888" y="671513"/>
          <p14:tracePt t="86351" x="2416175" y="671513"/>
          <p14:tracePt t="86360" x="2430463" y="657225"/>
          <p14:tracePt t="86376" x="2459038" y="642938"/>
          <p14:tracePt t="86384" x="2487613" y="628650"/>
          <p14:tracePt t="86392" x="2530475" y="628650"/>
          <p14:tracePt t="86397" x="2573338" y="614363"/>
          <p14:tracePt t="86408" x="2630488" y="600075"/>
          <p14:tracePt t="86414" x="2673350" y="585788"/>
          <p14:tracePt t="86422" x="2701925" y="585788"/>
          <p14:tracePt t="86430" x="2716213" y="585788"/>
          <p14:tracePt t="86439" x="2730500" y="585788"/>
          <p14:tracePt t="86588" x="2730500" y="571500"/>
          <p14:tracePt t="86597" x="2759075" y="557213"/>
          <p14:tracePt t="86604" x="2787650" y="557213"/>
          <p14:tracePt t="86612" x="2801938" y="557213"/>
          <p14:tracePt t="86620" x="2816225" y="542925"/>
          <p14:tracePt t="86628" x="2830513" y="542925"/>
          <p14:tracePt t="86636" x="2830513" y="528638"/>
          <p14:tracePt t="86644" x="2844800" y="528638"/>
          <p14:tracePt t="86730" x="2873375" y="528638"/>
          <p14:tracePt t="86738" x="2887663" y="514350"/>
          <p14:tracePt t="86746" x="2901950" y="514350"/>
          <p14:tracePt t="86762" x="2916238" y="514350"/>
          <p14:tracePt t="86770" x="2916238" y="500063"/>
          <p14:tracePt t="86778" x="2930525" y="500063"/>
          <p14:tracePt t="86786" x="2944813" y="500063"/>
          <p14:tracePt t="86792" x="2944813" y="485775"/>
          <p14:tracePt t="86848" x="2944813" y="542925"/>
          <p14:tracePt t="86855" x="2987675" y="614363"/>
          <p14:tracePt t="86864" x="3059113" y="714375"/>
          <p14:tracePt t="86872" x="3116263" y="800100"/>
          <p14:tracePt t="86880" x="3144838" y="828675"/>
          <p14:tracePt t="87470" x="3144838" y="814388"/>
          <p14:tracePt t="87486" x="3159125" y="800100"/>
          <p14:tracePt t="87494" x="3159125" y="785813"/>
          <p14:tracePt t="87510" x="3159125" y="771525"/>
          <p14:tracePt t="87526" x="3159125" y="757238"/>
          <p14:tracePt t="87542" x="3144838" y="757238"/>
          <p14:tracePt t="87550" x="3130550" y="742950"/>
          <p14:tracePt t="87558" x="3130550" y="728663"/>
          <p14:tracePt t="87573" x="3116263" y="714375"/>
          <p14:tracePt t="87590" x="3101975" y="700088"/>
          <p14:tracePt t="87596" x="3087688" y="700088"/>
          <p14:tracePt t="87605" x="3073400" y="685800"/>
          <p14:tracePt t="87612" x="3059113" y="685800"/>
          <p14:tracePt t="87620" x="3044825" y="685800"/>
          <p14:tracePt t="87628" x="3030538" y="685800"/>
          <p14:tracePt t="87644" x="3001963" y="685800"/>
          <p14:tracePt t="87652" x="2973388" y="685800"/>
          <p14:tracePt t="87660" x="2930525" y="685800"/>
          <p14:tracePt t="87668" x="2887663" y="685800"/>
          <p14:tracePt t="87676" x="2859088" y="685800"/>
          <p14:tracePt t="87684" x="2816225" y="685800"/>
          <p14:tracePt t="87691" x="2787650" y="685800"/>
          <p14:tracePt t="87700" x="2759075" y="685800"/>
          <p14:tracePt t="87706" x="2744788" y="700088"/>
          <p14:tracePt t="87722" x="2730500" y="714375"/>
          <p14:tracePt t="87740" x="2716213" y="728663"/>
          <p14:tracePt t="87756" x="2701925" y="742950"/>
          <p14:tracePt t="87762" x="2701925" y="757238"/>
          <p14:tracePt t="87770" x="2687638" y="757238"/>
          <p14:tracePt t="87778" x="2687638" y="771525"/>
          <p14:tracePt t="87786" x="2673350" y="771525"/>
          <p14:tracePt t="87802" x="2673350" y="785813"/>
          <p14:tracePt t="87810" x="2659063" y="785813"/>
          <p14:tracePt t="87818" x="2659063" y="800100"/>
          <p14:tracePt t="87827" x="2644775" y="814388"/>
          <p14:tracePt t="87834" x="2630488" y="814388"/>
          <p14:tracePt t="87839" x="2630488" y="828675"/>
          <p14:tracePt t="87864" x="2616200" y="828675"/>
          <p14:tracePt t="87904" x="2616200" y="842963"/>
          <p14:tracePt t="87928" x="2616200" y="857250"/>
          <p14:tracePt t="87936" x="2616200" y="871538"/>
          <p14:tracePt t="87951" x="2616200" y="885825"/>
          <p14:tracePt t="87960" x="2601913" y="885825"/>
          <p14:tracePt t="87966" x="2601913" y="900113"/>
          <p14:tracePt t="87982" x="2601913" y="914400"/>
          <p14:tracePt t="87990" x="2601913" y="928688"/>
          <p14:tracePt t="88266" x="2587625" y="942975"/>
          <p14:tracePt t="88274" x="2573338" y="957263"/>
          <p14:tracePt t="88282" x="2573338" y="971550"/>
          <p14:tracePt t="88290" x="2559050" y="985838"/>
          <p14:tracePt t="88314" x="2559050" y="1000125"/>
          <p14:tracePt t="88440" x="2587625" y="1000125"/>
          <p14:tracePt t="88448" x="2673350" y="1000125"/>
          <p14:tracePt t="88455" x="2787650" y="985838"/>
          <p14:tracePt t="88464" x="2930525" y="971550"/>
          <p14:tracePt t="88473" x="3044825" y="971550"/>
          <p14:tracePt t="88480" x="3173413" y="957263"/>
          <p14:tracePt t="88490" x="3316288" y="942975"/>
          <p14:tracePt t="88496" x="3444875" y="928688"/>
          <p14:tracePt t="88506" x="3616325" y="914400"/>
          <p14:tracePt t="88509" x="3802063" y="885825"/>
          <p14:tracePt t="88518" x="4002088" y="857250"/>
          <p14:tracePt t="88526" x="4187825" y="842963"/>
          <p14:tracePt t="88534" x="4416425" y="842963"/>
          <p14:tracePt t="88543" x="4730750" y="842963"/>
          <p14:tracePt t="88550" x="5045075" y="842963"/>
          <p14:tracePt t="88558" x="5259388" y="842963"/>
          <p14:tracePt t="88566" x="5430838" y="842963"/>
          <p14:tracePt t="88573" x="5559425" y="857250"/>
          <p14:tracePt t="88582" x="5630863" y="857250"/>
          <p14:tracePt t="88590" x="5702300" y="857250"/>
          <p14:tracePt t="88597" x="5745163" y="857250"/>
          <p14:tracePt t="88606" x="5788025" y="857250"/>
          <p14:tracePt t="88614" x="5830888" y="857250"/>
          <p14:tracePt t="88622" x="5888038" y="857250"/>
          <p14:tracePt t="88628" x="5959475" y="857250"/>
          <p14:tracePt t="88639" x="6059488" y="857250"/>
          <p14:tracePt t="88643" x="6175375" y="857250"/>
          <p14:tracePt t="88651" x="6289675" y="842963"/>
          <p14:tracePt t="88660" x="6432550" y="814388"/>
          <p14:tracePt t="88668" x="6546850" y="814388"/>
          <p14:tracePt t="88676" x="6661150" y="828675"/>
          <p14:tracePt t="88684" x="6775450" y="828675"/>
          <p14:tracePt t="88692" x="6889750" y="828675"/>
          <p14:tracePt t="88700" x="6989763" y="828675"/>
          <p14:tracePt t="88707" x="7104063" y="842963"/>
          <p14:tracePt t="88716" x="7218363" y="842963"/>
          <p14:tracePt t="88723" x="7346950" y="857250"/>
          <p14:tracePt t="88732" x="7504113" y="857250"/>
          <p14:tracePt t="88739" x="7661275" y="857250"/>
          <p14:tracePt t="88748" x="7832725" y="857250"/>
          <p14:tracePt t="88756" x="8004175" y="871538"/>
          <p14:tracePt t="88762" x="8147050" y="885825"/>
          <p14:tracePt t="88772" x="8289925" y="900113"/>
          <p14:tracePt t="88778" x="8432800" y="914400"/>
          <p14:tracePt t="88786" x="8561388" y="928688"/>
          <p14:tracePt t="88794" x="8675688" y="942975"/>
          <p14:tracePt t="88802" x="8789988" y="957263"/>
          <p14:tracePt t="88810" x="8890000" y="971550"/>
          <p14:tracePt t="88818" x="8990013" y="971550"/>
          <p14:tracePt t="88826" x="9061450" y="971550"/>
          <p14:tracePt t="88834" x="9132888" y="971550"/>
          <p14:tracePt t="88842" x="9175750" y="971550"/>
          <p14:tracePt t="88850" x="9218613" y="971550"/>
          <p14:tracePt t="88858" x="9261475" y="971550"/>
          <p14:tracePt t="88866" x="9290050" y="971550"/>
          <p14:tracePt t="88873" x="9318625" y="971550"/>
          <p14:tracePt t="88882" x="9361488" y="971550"/>
          <p14:tracePt t="88889" x="9432925" y="985838"/>
          <p14:tracePt t="88896" x="9547225" y="1000125"/>
          <p14:tracePt t="88906" x="9661525" y="1014413"/>
          <p14:tracePt t="88912" x="9804400" y="1028700"/>
          <p14:tracePt t="88920" x="9932988" y="1057275"/>
          <p14:tracePt t="88928" x="10090150" y="1085850"/>
          <p14:tracePt t="88936" x="10206038" y="1100138"/>
          <p14:tracePt t="88944" x="10291763" y="1114425"/>
          <p14:tracePt t="88952" x="10334625" y="1128713"/>
          <p14:tracePt t="88959" x="10363200" y="1143000"/>
          <p14:tracePt t="88969" x="10377488" y="1143000"/>
          <p14:tracePt t="88975" x="10377488" y="1157288"/>
          <p14:tracePt t="89094" x="10391775" y="1157288"/>
          <p14:tracePt t="89126" x="10406063" y="1157288"/>
          <p14:tracePt t="89181" x="10420350" y="1157288"/>
          <p14:tracePt t="89297" x="10420350" y="1171575"/>
          <p14:tracePt t="89419" x="10434638" y="1171575"/>
          <p14:tracePt t="89464" x="10434638" y="1185863"/>
          <p14:tracePt t="89471" x="10434638" y="1200150"/>
          <p14:tracePt t="89512" x="10434638" y="1214438"/>
          <p14:tracePt t="89536" x="10434638" y="1228725"/>
          <p14:tracePt t="89544" x="10434638" y="1243013"/>
          <p14:tracePt t="89552" x="10406063" y="1243013"/>
          <p14:tracePt t="89560" x="10377488" y="1257300"/>
          <p14:tracePt t="89567" x="10363200" y="1257300"/>
          <p14:tracePt t="89598" x="10348913" y="1257300"/>
          <p14:tracePt t="89621" x="10348913" y="1271588"/>
          <p14:tracePt t="89661" x="10334625" y="1271588"/>
          <p14:tracePt t="89670" x="10306050" y="1271588"/>
          <p14:tracePt t="89678" x="10277475" y="1285875"/>
          <p14:tracePt t="89686" x="10248900" y="1300163"/>
          <p14:tracePt t="89693" x="10220325" y="1300163"/>
          <p14:tracePt t="89700" x="10191750" y="1300163"/>
          <p14:tracePt t="89708" x="10147300" y="1300163"/>
          <p14:tracePt t="89716" x="10061575" y="1300163"/>
          <p14:tracePt t="89723" x="9947275" y="1314450"/>
          <p14:tracePt t="89732" x="9818688" y="1314450"/>
          <p14:tracePt t="89739" x="9661525" y="1314450"/>
          <p14:tracePt t="89748" x="9461500" y="1314450"/>
          <p14:tracePt t="89756" x="9218613" y="1300163"/>
          <p14:tracePt t="89765" x="8904288" y="1300163"/>
          <p14:tracePt t="89773" x="8604250" y="1300163"/>
          <p14:tracePt t="89780" x="8275638" y="1285875"/>
          <p14:tracePt t="89789" x="8004175" y="1285875"/>
          <p14:tracePt t="89796" x="7789863" y="1271588"/>
          <p14:tracePt t="89806" x="7589838" y="1271588"/>
          <p14:tracePt t="89812" x="7361238" y="1271588"/>
          <p14:tracePt t="89820" x="7118350" y="1271588"/>
          <p14:tracePt t="89828" x="6875463" y="1271588"/>
          <p14:tracePt t="89834" x="6632575" y="1271588"/>
          <p14:tracePt t="89842" x="6246813" y="1271588"/>
          <p14:tracePt t="89851" x="5816600" y="1257300"/>
          <p14:tracePt t="89858" x="5330825" y="1243013"/>
          <p14:tracePt t="89866" x="4973638" y="1214438"/>
          <p14:tracePt t="89873" x="4659313" y="1200150"/>
          <p14:tracePt t="89882" x="4330700" y="1185863"/>
          <p14:tracePt t="89889" x="4130675" y="1185863"/>
          <p14:tracePt t="89899" x="3973513" y="1185863"/>
          <p14:tracePt t="89906" x="3859213" y="1185863"/>
          <p14:tracePt t="89914" x="3802063" y="1185863"/>
          <p14:tracePt t="89922" x="3716338" y="1185863"/>
          <p14:tracePt t="89930" x="3616325" y="1185863"/>
          <p14:tracePt t="89939" x="3544888" y="1200150"/>
          <p14:tracePt t="89946" x="3459163" y="1200150"/>
          <p14:tracePt t="89956" x="3402013" y="1200150"/>
          <p14:tracePt t="89959" x="3359150" y="1214438"/>
          <p14:tracePt t="89968" x="3316288" y="1214438"/>
          <p14:tracePt t="89976" x="3273425" y="1214438"/>
          <p14:tracePt t="89984" x="3244850" y="1214438"/>
          <p14:tracePt t="89992" x="3216275" y="1214438"/>
          <p14:tracePt t="90000" x="3173413" y="1214438"/>
          <p14:tracePt t="90007" x="3116263" y="1214438"/>
          <p14:tracePt t="90016" x="3016250" y="1214438"/>
          <p14:tracePt t="90023" x="2887663" y="1200150"/>
          <p14:tracePt t="90032" x="2744788" y="1185863"/>
          <p14:tracePt t="90039" x="2573338" y="1171575"/>
          <p14:tracePt t="90048" x="2401888" y="1157288"/>
          <p14:tracePt t="90056" x="2230438" y="1128713"/>
          <p14:tracePt t="90064" x="2073275" y="1114425"/>
          <p14:tracePt t="90073" x="1971675" y="1085850"/>
          <p14:tracePt t="90080" x="1943100" y="1071563"/>
          <p14:tracePt t="90086" x="1928813" y="1057275"/>
          <p14:tracePt t="91466" x="1943100" y="1057275"/>
          <p14:tracePt t="91474" x="1971675" y="1057275"/>
          <p14:tracePt t="91482" x="1985963" y="1057275"/>
          <p14:tracePt t="91489" x="2000250" y="1057275"/>
          <p14:tracePt t="91616" x="2014538" y="1071563"/>
          <p14:tracePt t="91632" x="2044700" y="1085850"/>
          <p14:tracePt t="91639" x="2087563" y="1100138"/>
          <p14:tracePt t="91649" x="2116138" y="1100138"/>
          <p14:tracePt t="91656" x="2144713" y="1100138"/>
          <p14:tracePt t="91664" x="2187575" y="1100138"/>
          <p14:tracePt t="91673" x="2216150" y="1114425"/>
          <p14:tracePt t="91679" x="2244725" y="1114425"/>
          <p14:tracePt t="91685" x="2259013" y="1114425"/>
          <p14:tracePt t="91742" x="2273300" y="1114425"/>
          <p14:tracePt t="91750" x="2287588" y="1114425"/>
          <p14:tracePt t="91766" x="2301875" y="1114425"/>
          <p14:tracePt t="91773" x="2316163" y="1114425"/>
          <p14:tracePt t="91782" x="2344738" y="1114425"/>
          <p14:tracePt t="91790" x="2373313" y="1100138"/>
          <p14:tracePt t="91798" x="2416175" y="1100138"/>
          <p14:tracePt t="91806" x="2459038" y="1085850"/>
          <p14:tracePt t="91814" x="2501900" y="1085850"/>
          <p14:tracePt t="91820" x="2530475" y="1071563"/>
          <p14:tracePt t="91830" x="2559050" y="1071563"/>
          <p14:tracePt t="91844" x="2573338" y="1071563"/>
          <p14:tracePt t="91852" x="2587625" y="1071563"/>
          <p14:tracePt t="91900" x="2587625" y="1057275"/>
          <p14:tracePt t="91924" x="2601913" y="1042988"/>
          <p14:tracePt t="91932" x="2630488" y="1042988"/>
          <p14:tracePt t="91939" x="2644775" y="1028700"/>
          <p14:tracePt t="91949" x="2659063" y="1014413"/>
          <p14:tracePt t="91956" x="2673350" y="1014413"/>
          <p14:tracePt t="91962" x="2687638" y="1014413"/>
          <p14:tracePt t="91978" x="2701925" y="1000125"/>
          <p14:tracePt t="91994" x="2716213" y="1000125"/>
          <p14:tracePt t="92002" x="2730500" y="1000125"/>
          <p14:tracePt t="92018" x="2744788" y="1000125"/>
          <p14:tracePt t="92151" x="2759075" y="985838"/>
          <p14:tracePt t="92168" x="2773363" y="985838"/>
          <p14:tracePt t="92176" x="2787650" y="985838"/>
          <p14:tracePt t="96574" x="2787650" y="971550"/>
          <p14:tracePt t="96598" x="2787650" y="957263"/>
          <p14:tracePt t="96622" x="2773363" y="957263"/>
          <p14:tracePt t="96669" x="2787650" y="957263"/>
          <p14:tracePt t="96676" x="2801938" y="957263"/>
          <p14:tracePt t="96684" x="2816225" y="957263"/>
          <p14:tracePt t="96764" x="2830513" y="971550"/>
          <p14:tracePt t="96993" x="2830513" y="985838"/>
          <p14:tracePt t="97016" x="2859088" y="985838"/>
          <p14:tracePt t="97024" x="2859088" y="1000125"/>
          <p14:tracePt t="97039" x="2873375" y="1000125"/>
          <p14:tracePt t="97054" x="2873375" y="1014413"/>
          <p14:tracePt t="97070" x="2887663" y="1028700"/>
          <p14:tracePt t="97086" x="2901950" y="1042988"/>
          <p14:tracePt t="97094" x="2916238" y="1042988"/>
          <p14:tracePt t="97102" x="2930525" y="1071563"/>
          <p14:tracePt t="97110" x="2944813" y="1071563"/>
          <p14:tracePt t="97119" x="2973388" y="1085850"/>
          <p14:tracePt t="97126" x="3001963" y="1100138"/>
          <p14:tracePt t="97134" x="3001963" y="1114425"/>
          <p14:tracePt t="97142" x="3016250" y="1128713"/>
          <p14:tracePt t="97150" x="3044825" y="1128713"/>
          <p14:tracePt t="97156" x="3073400" y="1157288"/>
          <p14:tracePt t="97164" x="3116263" y="1200150"/>
          <p14:tracePt t="97172" x="3130550" y="1285875"/>
          <p14:tracePt t="97180" x="3144838" y="1400175"/>
          <p14:tracePt t="97189" x="3144838" y="1557338"/>
          <p14:tracePt t="97196" x="3130550" y="1671638"/>
          <p14:tracePt t="97695" x="3130550" y="1643063"/>
          <p14:tracePt t="97707" x="3130550" y="1628775"/>
          <p14:tracePt t="97716" x="3116263" y="1614488"/>
          <p14:tracePt t="97723" x="3087688" y="1585913"/>
          <p14:tracePt t="97732" x="3044825" y="1571625"/>
          <p14:tracePt t="97739" x="3001963" y="1528763"/>
          <p14:tracePt t="97749" x="2973388" y="1500188"/>
          <p14:tracePt t="97756" x="2944813" y="1471613"/>
          <p14:tracePt t="97764" x="2930525" y="1443038"/>
          <p14:tracePt t="97773" x="2930525" y="1414463"/>
          <p14:tracePt t="97780" x="2901950" y="1400175"/>
          <p14:tracePt t="97789" x="2887663" y="1385888"/>
          <p14:tracePt t="97796" x="2873375" y="1371600"/>
          <p14:tracePt t="97806" x="2844800" y="1343025"/>
          <p14:tracePt t="97811" x="2816225" y="1328738"/>
          <p14:tracePt t="97820" x="2801938" y="1300163"/>
          <p14:tracePt t="97827" x="2773363" y="1300163"/>
          <p14:tracePt t="97835" x="2759075" y="1300163"/>
          <p14:tracePt t="97842" x="2744788" y="1285875"/>
          <p14:tracePt t="97858" x="2716213" y="1285875"/>
          <p14:tracePt t="97873" x="2701925" y="1285875"/>
          <p14:tracePt t="97890" x="2687638" y="1285875"/>
          <p14:tracePt t="97921" x="2673350" y="1285875"/>
          <p14:tracePt t="97930" x="2659063" y="1285875"/>
          <p14:tracePt t="97960" x="2644775" y="1285875"/>
          <p14:tracePt t="97976" x="2630488" y="1285875"/>
          <p14:tracePt t="97992" x="2616200" y="1285875"/>
          <p14:tracePt t="98000" x="2601913" y="1285875"/>
          <p14:tracePt t="98016" x="2587625" y="1285875"/>
          <p14:tracePt t="98032" x="2559050" y="1285875"/>
          <p14:tracePt t="98039" x="2530475" y="1285875"/>
          <p14:tracePt t="98048" x="2516188" y="1285875"/>
          <p14:tracePt t="98056" x="2516188" y="1271588"/>
          <p14:tracePt t="98064" x="2501900" y="1271588"/>
          <p14:tracePt t="98088" x="2487613" y="1271588"/>
          <p14:tracePt t="98094" x="2473325" y="1271588"/>
          <p14:tracePt t="98110" x="2459038" y="1271588"/>
          <p14:tracePt t="98126" x="2444750" y="1271588"/>
          <p14:tracePt t="98141" x="2416175" y="1271588"/>
          <p14:tracePt t="98157" x="2401888" y="1271588"/>
          <p14:tracePt t="98167" x="2387600" y="1271588"/>
          <p14:tracePt t="98173" x="2359025" y="1271588"/>
          <p14:tracePt t="98182" x="2316163" y="1271588"/>
          <p14:tracePt t="98189" x="2273300" y="1271588"/>
          <p14:tracePt t="98199" x="2230438" y="1271588"/>
          <p14:tracePt t="98206" x="2187575" y="1271588"/>
          <p14:tracePt t="98212" x="2144713" y="1271588"/>
          <p14:tracePt t="98223" x="2101850" y="1271588"/>
          <p14:tracePt t="98227" x="2073275" y="1271588"/>
          <p14:tracePt t="98236" x="2044700" y="1271588"/>
          <p14:tracePt t="98244" x="2014538" y="1271588"/>
          <p14:tracePt t="98252" x="1985963" y="1257300"/>
          <p14:tracePt t="98260" x="1957388" y="1257300"/>
          <p14:tracePt t="98267" x="1957388" y="1243013"/>
          <p14:tracePt t="98276" x="1943100" y="1243013"/>
          <p14:tracePt t="98284" x="1928813" y="1243013"/>
          <p14:tracePt t="98426" x="1928813" y="1228725"/>
          <p14:tracePt t="98434" x="1914525" y="1228725"/>
          <p14:tracePt t="98443" x="1914525" y="1214438"/>
          <p14:tracePt t="98450" x="1900238" y="1214438"/>
          <p14:tracePt t="98457" x="1900238" y="1200150"/>
          <p14:tracePt t="98466" x="1885950" y="1200150"/>
          <p14:tracePt t="98473" x="1871663" y="1185863"/>
          <p14:tracePt t="98482" x="1871663" y="1171575"/>
          <p14:tracePt t="98489" x="1857375" y="1171575"/>
          <p14:tracePt t="98496" x="1843088" y="1157288"/>
          <p14:tracePt t="98506" x="1828800" y="1157288"/>
          <p14:tracePt t="98512" x="1814513" y="1157288"/>
          <p14:tracePt t="98520" x="1785938" y="1157288"/>
          <p14:tracePt t="98528" x="1757363" y="1143000"/>
          <p14:tracePt t="98536" x="1743075" y="1143000"/>
          <p14:tracePt t="98544" x="1714500" y="1128713"/>
          <p14:tracePt t="98560" x="1700213" y="1128713"/>
          <p14:tracePt t="98576" x="1685925" y="1128713"/>
          <p14:tracePt t="98621" x="1671638" y="1128713"/>
          <p14:tracePt t="98756" x="1685925" y="1128713"/>
          <p14:tracePt t="98772" x="1700213" y="1128713"/>
          <p14:tracePt t="98788" x="1728788" y="1128713"/>
          <p14:tracePt t="98796" x="1757363" y="1128713"/>
          <p14:tracePt t="98805" x="1785938" y="1114425"/>
          <p14:tracePt t="98812" x="1828800" y="1114425"/>
          <p14:tracePt t="98820" x="1857375" y="1114425"/>
          <p14:tracePt t="98828" x="1871663" y="1114425"/>
          <p14:tracePt t="98836" x="1885950" y="1100138"/>
          <p14:tracePt t="98844" x="1900238" y="1100138"/>
          <p14:tracePt t="98986" x="1914525" y="1100138"/>
          <p14:tracePt t="99016" x="1885950" y="1100138"/>
          <p14:tracePt t="99024" x="1843088" y="1100138"/>
          <p14:tracePt t="99032" x="1785938" y="1114425"/>
          <p14:tracePt t="99039" x="1714500" y="1128713"/>
          <p14:tracePt t="99049" x="1671638" y="1128713"/>
          <p14:tracePt t="99056" x="1614488" y="1143000"/>
          <p14:tracePt t="99064" x="1571625" y="1143000"/>
          <p14:tracePt t="99072" x="1543050" y="1157288"/>
          <p14:tracePt t="99080" x="1514475" y="1157288"/>
          <p14:tracePt t="99090" x="1500188" y="1157288"/>
          <p14:tracePt t="99097" x="1485900" y="1157288"/>
          <p14:tracePt t="99215" x="1471613" y="1157288"/>
          <p14:tracePt t="99238" x="1443038" y="1157288"/>
          <p14:tracePt t="99246" x="1428750" y="1157288"/>
          <p14:tracePt t="99255" x="1414463" y="1157288"/>
          <p14:tracePt t="99262" x="1385888" y="1157288"/>
          <p14:tracePt t="99270" x="1357313" y="1157288"/>
          <p14:tracePt t="99276" x="1343025" y="1157288"/>
          <p14:tracePt t="99316" x="1343025" y="1185863"/>
          <p14:tracePt t="99323" x="1343025" y="1271588"/>
          <p14:tracePt t="99339" x="1314450" y="1500188"/>
          <p14:tracePt t="99347" x="1300163" y="1614488"/>
          <p14:tracePt t="99356" x="1300163" y="1628775"/>
          <p14:tracePt t="99686" x="1314450" y="1600200"/>
          <p14:tracePt t="99695" x="1328738" y="1557338"/>
          <p14:tracePt t="99702" x="1357313" y="1514475"/>
          <p14:tracePt t="99710" x="1400175" y="1457325"/>
          <p14:tracePt t="99718" x="1457325" y="1400175"/>
          <p14:tracePt t="99726" x="1543050" y="1285875"/>
          <p14:tracePt t="99734" x="1671638" y="1185863"/>
          <p14:tracePt t="99742" x="1814513" y="1057275"/>
          <p14:tracePt t="99750" x="1900238" y="942975"/>
          <p14:tracePt t="99757" x="1957388" y="857250"/>
          <p14:tracePt t="99766" x="2000250" y="814388"/>
          <p14:tracePt t="99773" x="2028825" y="785813"/>
          <p14:tracePt t="99782" x="2073275" y="757238"/>
          <p14:tracePt t="99789" x="2144713" y="714375"/>
          <p14:tracePt t="99796" x="2187575" y="685800"/>
          <p14:tracePt t="99806" x="2244725" y="628650"/>
          <p14:tracePt t="99812" x="2273300" y="585788"/>
          <p14:tracePt t="99820" x="2287588" y="542925"/>
          <p14:tracePt t="99828" x="2301875" y="514350"/>
          <p14:tracePt t="99836" x="2316163" y="485775"/>
          <p14:tracePt t="99844" x="2344738" y="471488"/>
          <p14:tracePt t="99852" x="2359025" y="428625"/>
          <p14:tracePt t="99859" x="2401888" y="428625"/>
          <p14:tracePt t="99869" x="2430463" y="414338"/>
          <p14:tracePt t="99876" x="2444750" y="400050"/>
          <p14:tracePt t="99884" x="2459038" y="385763"/>
          <p14:tracePt t="99891" x="2473325" y="385763"/>
          <p14:tracePt t="99940" x="2487613" y="385763"/>
          <p14:tracePt t="99955" x="2501900" y="385763"/>
          <p14:tracePt t="99961" x="2516188" y="400050"/>
          <p14:tracePt t="99970" x="2544763" y="400050"/>
          <p14:tracePt t="99978" x="2601913" y="428625"/>
          <p14:tracePt t="99986" x="2630488" y="442913"/>
          <p14:tracePt t="99994" x="2659063" y="471488"/>
          <p14:tracePt t="100002" x="2701925" y="485775"/>
          <p14:tracePt t="100010" x="2730500" y="500063"/>
          <p14:tracePt t="100018" x="2773363" y="500063"/>
          <p14:tracePt t="100026" x="2787650" y="514350"/>
          <p14:tracePt t="100034" x="2801938" y="528638"/>
          <p14:tracePt t="100042" x="2816225" y="528638"/>
          <p14:tracePt t="100050" x="2816225" y="542925"/>
          <p14:tracePt t="100058" x="2830513" y="542925"/>
          <p14:tracePt t="100064" x="2830513" y="557213"/>
          <p14:tracePt t="100073" x="2844800" y="557213"/>
          <p14:tracePt t="100160" x="2859088" y="571500"/>
          <p14:tracePt t="100183" x="2887663" y="585788"/>
          <p14:tracePt t="100191" x="2916238" y="585788"/>
          <p14:tracePt t="100208" x="2930525" y="600075"/>
          <p14:tracePt t="100221" x="2944813" y="614363"/>
          <p14:tracePt t="100238" x="2959100" y="614363"/>
          <p14:tracePt t="100247" x="2973388" y="628650"/>
          <p14:tracePt t="100262" x="2973388" y="642938"/>
          <p14:tracePt t="100270" x="2987675" y="642938"/>
          <p14:tracePt t="100286" x="2987675" y="657225"/>
          <p14:tracePt t="100294" x="2987675" y="671513"/>
          <p14:tracePt t="100302" x="3001963" y="671513"/>
          <p14:tracePt t="100309" x="3001963" y="685800"/>
          <p14:tracePt t="100318" x="3016250" y="685800"/>
          <p14:tracePt t="100326" x="3030538" y="700088"/>
          <p14:tracePt t="100332" x="3030538" y="714375"/>
          <p14:tracePt t="100340" x="3044825" y="728663"/>
          <p14:tracePt t="100359" x="3059113" y="742950"/>
          <p14:tracePt t="100364" x="3073400" y="742950"/>
          <p14:tracePt t="100372" x="3073400" y="757238"/>
          <p14:tracePt t="100380" x="3087688" y="771525"/>
          <p14:tracePt t="100390" x="3087688" y="785813"/>
          <p14:tracePt t="100396" x="3101975" y="785813"/>
          <p14:tracePt t="100406" x="3101975" y="800100"/>
          <p14:tracePt t="100428" x="3116263" y="814388"/>
          <p14:tracePt t="100498" x="3130550" y="814388"/>
          <p14:tracePt t="100505" x="3144838" y="814388"/>
          <p14:tracePt t="100592" x="3173413" y="814388"/>
          <p14:tracePt t="100602" x="3187700" y="814388"/>
          <p14:tracePt t="100608" x="3201988" y="814388"/>
          <p14:tracePt t="100616" x="3216275" y="814388"/>
          <p14:tracePt t="100632" x="3230563" y="814388"/>
          <p14:tracePt t="100648" x="3244850" y="814388"/>
          <p14:tracePt t="100656" x="3273425" y="828675"/>
          <p14:tracePt t="100664" x="3287713" y="828675"/>
          <p14:tracePt t="100673" x="3302000" y="857250"/>
          <p14:tracePt t="100680" x="3316288" y="900113"/>
          <p14:tracePt t="100689" x="3316288" y="957263"/>
          <p14:tracePt t="100696" x="3316288" y="1028700"/>
          <p14:tracePt t="100706" x="3302000" y="1128713"/>
          <p14:tracePt t="100712" x="3287713" y="1214438"/>
          <p14:tracePt t="100720" x="3273425" y="1314450"/>
          <p14:tracePt t="100727" x="3230563" y="1385888"/>
          <p14:tracePt t="101082" x="3230563" y="1371600"/>
          <p14:tracePt t="101090" x="3230563" y="1343025"/>
          <p14:tracePt t="101098" x="3230563" y="1314450"/>
          <p14:tracePt t="101106" x="3230563" y="1285875"/>
          <p14:tracePt t="101114" x="3230563" y="1271588"/>
          <p14:tracePt t="101120" x="3244850" y="1243013"/>
          <p14:tracePt t="101130" x="3244850" y="1228725"/>
          <p14:tracePt t="101136" x="3244850" y="1214438"/>
          <p14:tracePt t="101144" x="3244850" y="1200150"/>
          <p14:tracePt t="101153" x="3244850" y="1185863"/>
          <p14:tracePt t="101159" x="3244850" y="1157288"/>
          <p14:tracePt t="101168" x="3244850" y="1114425"/>
          <p14:tracePt t="101175" x="3244850" y="1071563"/>
          <p14:tracePt t="101184" x="3273425" y="1028700"/>
          <p14:tracePt t="101192" x="3287713" y="1000125"/>
          <p14:tracePt t="101200" x="3287713" y="985838"/>
          <p14:tracePt t="101215" x="3273425" y="971550"/>
          <p14:tracePt t="101232" x="3259138" y="971550"/>
          <p14:tracePt t="101240" x="3244850" y="971550"/>
          <p14:tracePt t="101256" x="3230563" y="971550"/>
          <p14:tracePt t="101261" x="3216275" y="957263"/>
          <p14:tracePt t="101270" x="3216275" y="942975"/>
          <p14:tracePt t="102130" x="3201988" y="957263"/>
          <p14:tracePt t="102138" x="3116263" y="1000125"/>
          <p14:tracePt t="102146" x="3030538" y="1042988"/>
          <p14:tracePt t="102154" x="2944813" y="1071563"/>
          <p14:tracePt t="102162" x="2901950" y="1085850"/>
          <p14:tracePt t="102170" x="2859088" y="1100138"/>
          <p14:tracePt t="102178" x="2801938" y="1114425"/>
          <p14:tracePt t="102184" x="2744788" y="1128713"/>
          <p14:tracePt t="102192" x="2673350" y="1128713"/>
          <p14:tracePt t="102200" x="2630488" y="1128713"/>
          <p14:tracePt t="102208" x="2587625" y="1128713"/>
          <p14:tracePt t="102216" x="2559050" y="1128713"/>
          <p14:tracePt t="102223" x="2530475" y="1128713"/>
          <p14:tracePt t="102232" x="2501900" y="1128713"/>
          <p14:tracePt t="102240" x="2459038" y="1128713"/>
          <p14:tracePt t="102248" x="2387600" y="1128713"/>
          <p14:tracePt t="102256" x="2301875" y="1128713"/>
          <p14:tracePt t="102264" x="2216150" y="1128713"/>
          <p14:tracePt t="102272" x="2101850" y="1128713"/>
          <p14:tracePt t="102280" x="1985963" y="1128713"/>
          <p14:tracePt t="102289" x="1871663" y="1128713"/>
          <p14:tracePt t="102296" x="1785938" y="1128713"/>
          <p14:tracePt t="102301" x="1743075" y="1128713"/>
          <p14:tracePt t="102312" x="1714500" y="1128713"/>
          <p14:tracePt t="102318" x="1685925" y="1114425"/>
          <p14:tracePt t="102327" x="1671638" y="1114425"/>
          <p14:tracePt t="102350" x="1657350" y="1114425"/>
          <p14:tracePt t="102357" x="1643063" y="1114425"/>
          <p14:tracePt t="102373" x="1628775" y="1114425"/>
          <p14:tracePt t="102390" x="1614488" y="1114425"/>
          <p14:tracePt t="102405" x="1600200" y="1100138"/>
          <p14:tracePt t="102414" x="1571625" y="1085850"/>
          <p14:tracePt t="102423" x="1543050" y="1085850"/>
          <p14:tracePt t="102429" x="1485900" y="1071563"/>
          <p14:tracePt t="102436" x="1385888" y="1057275"/>
          <p14:tracePt t="102446" x="1243013" y="1042988"/>
          <p14:tracePt t="102452" x="1114425" y="1028700"/>
          <p14:tracePt t="102459" x="1000125" y="1014413"/>
          <p14:tracePt t="102469" x="885825" y="1000125"/>
          <p14:tracePt t="102475" x="800100" y="985838"/>
          <p14:tracePt t="102484" x="742950" y="971550"/>
          <p14:tracePt t="102493" x="700088" y="957263"/>
          <p14:tracePt t="102500" x="671513" y="942975"/>
          <p14:tracePt t="102586" x="657225" y="942975"/>
          <p14:tracePt t="102658" x="685800" y="942975"/>
          <p14:tracePt t="102667" x="757238" y="928688"/>
          <p14:tracePt t="102673" x="914400" y="914400"/>
          <p14:tracePt t="102682" x="1071563" y="885825"/>
          <p14:tracePt t="102689" x="1200150" y="871538"/>
          <p14:tracePt t="102696" x="1328738" y="842963"/>
          <p14:tracePt t="102705" x="1443038" y="842963"/>
          <p14:tracePt t="102712" x="1500188" y="842963"/>
          <p14:tracePt t="102720" x="1557338" y="842963"/>
          <p14:tracePt t="102728" x="1600200" y="828675"/>
          <p14:tracePt t="102736" x="1643063" y="828675"/>
          <p14:tracePt t="102744" x="1657350" y="828675"/>
          <p14:tracePt t="102752" x="1671638" y="828675"/>
          <p14:tracePt t="102808" x="1685925" y="828675"/>
          <p14:tracePt t="102832" x="1700213" y="814388"/>
          <p14:tracePt t="102838" x="1757363" y="814388"/>
          <p14:tracePt t="102846" x="1828800" y="814388"/>
          <p14:tracePt t="102856" x="1943100" y="814388"/>
          <p14:tracePt t="102862" x="2028825" y="814388"/>
          <p14:tracePt t="102870" x="2101850" y="814388"/>
          <p14:tracePt t="102878" x="2159000" y="814388"/>
          <p14:tracePt t="102886" x="2244725" y="828675"/>
          <p14:tracePt t="102893" x="2301875" y="828675"/>
          <p14:tracePt t="102902" x="2359025" y="828675"/>
          <p14:tracePt t="102910" x="2401888" y="842963"/>
          <p14:tracePt t="102919" x="2444750" y="857250"/>
          <p14:tracePt t="102926" x="2459038" y="857250"/>
          <p14:tracePt t="102941" x="2473325" y="857250"/>
          <p14:tracePt t="102950" x="2487613" y="857250"/>
          <p14:tracePt t="102966" x="2501900" y="857250"/>
          <p14:tracePt t="102980" x="2516188" y="857250"/>
          <p14:tracePt t="102989" x="2559050" y="857250"/>
          <p14:tracePt t="102996" x="2601913" y="857250"/>
          <p14:tracePt t="103005" x="2659063" y="857250"/>
          <p14:tracePt t="103012" x="2730500" y="842963"/>
          <p14:tracePt t="103020" x="2830513" y="828675"/>
          <p14:tracePt t="103028" x="2916238" y="828675"/>
          <p14:tracePt t="103036" x="2987675" y="814388"/>
          <p14:tracePt t="103044" x="3073400" y="814388"/>
          <p14:tracePt t="103052" x="3116263" y="814388"/>
          <p14:tracePt t="103060" x="3159125" y="814388"/>
          <p14:tracePt t="103068" x="3201988" y="814388"/>
          <p14:tracePt t="103076" x="3244850" y="800100"/>
          <p14:tracePt t="103084" x="3273425" y="785813"/>
          <p14:tracePt t="103092" x="3302000" y="785813"/>
          <p14:tracePt t="103100" x="3344863" y="771525"/>
          <p14:tracePt t="103106" x="3387725" y="757238"/>
          <p14:tracePt t="103114" x="3430588" y="742950"/>
          <p14:tracePt t="103123" x="3459163" y="742950"/>
          <p14:tracePt t="103130" x="3502025" y="742950"/>
          <p14:tracePt t="103139" x="3530600" y="728663"/>
          <p14:tracePt t="103146" x="3559175" y="728663"/>
          <p14:tracePt t="103156" x="3573463" y="728663"/>
          <p14:tracePt t="103162" x="3602038" y="728663"/>
          <p14:tracePt t="103178" x="3616325" y="728663"/>
          <p14:tracePt t="103194" x="3630613" y="728663"/>
          <p14:tracePt t="103248" x="3630613" y="757238"/>
          <p14:tracePt t="103255" x="3587750" y="785813"/>
          <p14:tracePt t="103264" x="3502025" y="828675"/>
          <p14:tracePt t="103271" x="3416300" y="871538"/>
          <p14:tracePt t="103280" x="3302000" y="914400"/>
          <p14:tracePt t="103289" x="3159125" y="971550"/>
          <p14:tracePt t="103296" x="3030538" y="985838"/>
          <p14:tracePt t="103306" x="2887663" y="1000125"/>
          <p14:tracePt t="103312" x="2759075" y="1014413"/>
          <p14:tracePt t="103320" x="2644775" y="1028700"/>
          <p14:tracePt t="103328" x="2544763" y="1028700"/>
          <p14:tracePt t="103336" x="2459038" y="1042988"/>
          <p14:tracePt t="103344" x="2387600" y="1042988"/>
          <p14:tracePt t="103353" x="2301875" y="1042988"/>
          <p14:tracePt t="103360" x="2230438" y="1042988"/>
          <p14:tracePt t="103365" x="2159000" y="1042988"/>
          <p14:tracePt t="103376" x="2058988" y="1042988"/>
          <p14:tracePt t="103382" x="2014538" y="1042988"/>
          <p14:tracePt t="103390" x="1971675" y="1057275"/>
          <p14:tracePt t="103398" x="1957388" y="1057275"/>
          <p14:tracePt t="103406" x="1943100" y="1057275"/>
          <p14:tracePt t="103414" x="1928813" y="1057275"/>
          <p14:tracePt t="103423" x="1914525" y="1057275"/>
          <p14:tracePt t="103430" x="1900238" y="1057275"/>
          <p14:tracePt t="103439" x="1871663" y="1057275"/>
          <p14:tracePt t="103446" x="1843088" y="1071563"/>
          <p14:tracePt t="103456" x="1800225" y="1071563"/>
          <p14:tracePt t="103462" x="1785938" y="1071563"/>
          <p14:tracePt t="103524" x="1771650" y="1071563"/>
          <p14:tracePt t="103620" x="1757363" y="1071563"/>
          <p14:tracePt t="103642" x="1685925" y="1071563"/>
          <p14:tracePt t="103650" x="1614488" y="1085850"/>
          <p14:tracePt t="103657" x="1528763" y="1085850"/>
          <p14:tracePt t="103666" x="1457325" y="1085850"/>
          <p14:tracePt t="103673" x="1400175" y="1085850"/>
          <p14:tracePt t="103682" x="1314450" y="1085850"/>
          <p14:tracePt t="103689" x="1257300" y="1085850"/>
          <p14:tracePt t="103699" x="1214438" y="1085850"/>
          <p14:tracePt t="103706" x="1185863" y="1085850"/>
          <p14:tracePt t="103713" x="1157288" y="1085850"/>
          <p14:tracePt t="103722" x="1143000" y="1085850"/>
          <p14:tracePt t="103778" x="1114425" y="1085850"/>
          <p14:tracePt t="103784" x="1071563" y="1085850"/>
          <p14:tracePt t="103792" x="1028700" y="1085850"/>
          <p14:tracePt t="103800" x="971550" y="1085850"/>
          <p14:tracePt t="103807" x="928688" y="1071563"/>
          <p14:tracePt t="103816" x="885825" y="1057275"/>
          <p14:tracePt t="103824" x="857250" y="1057275"/>
          <p14:tracePt t="103832" x="857250" y="1042988"/>
          <p14:tracePt t="103848" x="842963" y="1042988"/>
          <p14:tracePt t="103896" x="842963" y="1028700"/>
          <p14:tracePt t="103902" x="871538" y="1014413"/>
          <p14:tracePt t="103918" x="900113" y="1014413"/>
          <p14:tracePt t="103925" x="928688" y="1000125"/>
          <p14:tracePt t="103934" x="971550" y="985838"/>
          <p14:tracePt t="103942" x="1014413" y="985838"/>
          <p14:tracePt t="103950" x="1057275" y="985838"/>
          <p14:tracePt t="103957" x="1143000" y="971550"/>
          <p14:tracePt t="103966" x="1228725" y="957263"/>
          <p14:tracePt t="103973" x="1314450" y="942975"/>
          <p14:tracePt t="103982" x="1400175" y="942975"/>
          <p14:tracePt t="103989" x="1471613" y="942975"/>
          <p14:tracePt t="103997" x="1557338" y="942975"/>
          <p14:tracePt t="104006" x="1628775" y="942975"/>
          <p14:tracePt t="104014" x="1714500" y="942975"/>
          <p14:tracePt t="104022" x="1785938" y="957263"/>
          <p14:tracePt t="104030" x="1871663" y="957263"/>
          <p14:tracePt t="104036" x="1943100" y="957263"/>
          <p14:tracePt t="104044" x="2028825" y="957263"/>
          <p14:tracePt t="104053" x="2101850" y="971550"/>
          <p14:tracePt t="104060" x="2201863" y="971550"/>
          <p14:tracePt t="104067" x="2316163" y="985838"/>
          <p14:tracePt t="104076" x="2444750" y="985838"/>
          <p14:tracePt t="104084" x="2587625" y="1000125"/>
          <p14:tracePt t="104092" x="2716213" y="1000125"/>
          <p14:tracePt t="104100" x="2830513" y="1000125"/>
          <p14:tracePt t="104108" x="2944813" y="1000125"/>
          <p14:tracePt t="104116" x="3059113" y="1000125"/>
          <p14:tracePt t="104123" x="3144838" y="1000125"/>
          <p14:tracePt t="104132" x="3201988" y="1000125"/>
          <p14:tracePt t="104139" x="3259138" y="1000125"/>
          <p14:tracePt t="104148" x="3344863" y="1000125"/>
          <p14:tracePt t="104156" x="3402013" y="1000125"/>
          <p14:tracePt t="104161" x="3473450" y="985838"/>
          <p14:tracePt t="104170" x="3559175" y="971550"/>
          <p14:tracePt t="104177" x="3630613" y="957263"/>
          <p14:tracePt t="104186" x="3702050" y="957263"/>
          <p14:tracePt t="104194" x="3759200" y="942975"/>
          <p14:tracePt t="104202" x="3830638" y="942975"/>
          <p14:tracePt t="104210" x="3873500" y="942975"/>
          <p14:tracePt t="104219" x="3916363" y="942975"/>
          <p14:tracePt t="104226" x="3930650" y="942975"/>
          <p14:tracePt t="104234" x="3930650" y="957263"/>
          <p14:tracePt t="104258" x="3944938" y="957263"/>
          <p14:tracePt t="104287" x="3959225" y="957263"/>
          <p14:tracePt t="104298" x="3973513" y="957263"/>
          <p14:tracePt t="104304" x="4002088" y="957263"/>
          <p14:tracePt t="104312" x="4016375" y="957263"/>
          <p14:tracePt t="104328" x="4030663" y="957263"/>
          <p14:tracePt t="104352" x="4044950" y="957263"/>
          <p14:tracePt t="104360" x="4044950" y="971550"/>
          <p14:tracePt t="104454" x="4044950" y="985838"/>
          <p14:tracePt t="104462" x="4059238" y="985838"/>
          <p14:tracePt t="104596" x="4030663" y="1000125"/>
          <p14:tracePt t="104604" x="4016375" y="1000125"/>
          <p14:tracePt t="104612" x="4002088" y="1000125"/>
          <p14:tracePt t="104644" x="3987800" y="1000125"/>
          <p14:tracePt t="104660" x="3987800" y="1028700"/>
          <p14:tracePt t="104667" x="3973513" y="1028700"/>
          <p14:tracePt t="104676" x="3973513" y="1042988"/>
          <p14:tracePt t="104681" x="3959225" y="1042988"/>
          <p14:tracePt t="104692" x="3959225" y="1057275"/>
          <p14:tracePt t="104698" x="3944938" y="1071563"/>
          <p14:tracePt t="104705" x="3930650" y="1100138"/>
          <p14:tracePt t="104714" x="3930650" y="1114425"/>
          <p14:tracePt t="104722" x="3930650" y="1128713"/>
          <p14:tracePt t="104730" x="3930650" y="1143000"/>
          <p14:tracePt t="104739" x="3930650" y="1171575"/>
          <p14:tracePt t="104746" x="3916363" y="1185863"/>
          <p14:tracePt t="104755" x="3902075" y="1200150"/>
          <p14:tracePt t="104762" x="3902075" y="1214438"/>
          <p14:tracePt t="104770" x="3902075" y="1228725"/>
          <p14:tracePt t="104786" x="3902075" y="1243013"/>
          <p14:tracePt t="104832" x="3902075" y="1257300"/>
          <p14:tracePt t="104880" x="3902075" y="1271588"/>
          <p14:tracePt t="104896" x="3916363" y="1285875"/>
          <p14:tracePt t="104912" x="3930650" y="1300163"/>
          <p14:tracePt t="104920" x="3944938" y="1300163"/>
          <p14:tracePt t="104927" x="3973513" y="1300163"/>
          <p14:tracePt t="104936" x="4002088" y="1300163"/>
          <p14:tracePt t="104944" x="4044950" y="1285875"/>
          <p14:tracePt t="104950" x="4102100" y="1257300"/>
          <p14:tracePt t="104957" x="4159250" y="1243013"/>
          <p14:tracePt t="104967" x="4202113" y="1214438"/>
          <p14:tracePt t="104973" x="4259263" y="1171575"/>
          <p14:tracePt t="104982" x="4302125" y="1171575"/>
          <p14:tracePt t="104989" x="4330700" y="1157288"/>
          <p14:tracePt t="106142" x="4330700" y="1171575"/>
          <p14:tracePt t="106155" x="4330700" y="1185863"/>
          <p14:tracePt t="106164" x="4316413" y="1214438"/>
          <p14:tracePt t="106172" x="4316413" y="1228725"/>
          <p14:tracePt t="106180" x="4302125" y="1243013"/>
          <p14:tracePt t="106190" x="4302125" y="1257300"/>
          <p14:tracePt t="106206" x="4302125" y="1271588"/>
          <p14:tracePt t="106212" x="4302125" y="1285875"/>
          <p14:tracePt t="106228" x="4287838" y="1300163"/>
          <p14:tracePt t="106244" x="4273550" y="1314450"/>
          <p14:tracePt t="106252" x="4259263" y="1328738"/>
          <p14:tracePt t="106260" x="4259263" y="1343025"/>
          <p14:tracePt t="106276" x="4259263" y="1357313"/>
          <p14:tracePt t="106395" x="4259263" y="1385888"/>
          <p14:tracePt t="106402" x="4259263" y="1400175"/>
          <p14:tracePt t="106419" x="4244975" y="1414463"/>
          <p14:tracePt t="106423" x="4244975" y="1428750"/>
          <p14:tracePt t="106439" x="4244975" y="1443038"/>
          <p14:tracePt t="106850" x="4244975" y="1457325"/>
          <p14:tracePt t="106866" x="4230688" y="1485900"/>
          <p14:tracePt t="106873" x="4216400" y="1528763"/>
          <p14:tracePt t="106881" x="4216400" y="1557338"/>
          <p14:tracePt t="106890" x="4202113" y="1585913"/>
          <p14:tracePt t="106898" x="4187825" y="1614488"/>
          <p14:tracePt t="106906" x="4173538" y="1643063"/>
          <p14:tracePt t="106914" x="4173538" y="1685925"/>
          <p14:tracePt t="106923" x="4159250" y="1700213"/>
          <p14:tracePt t="106930" x="4144963" y="1700213"/>
          <p14:tracePt t="106940" x="4144963" y="1728788"/>
          <p14:tracePt t="106956" x="4144963" y="1743075"/>
          <p14:tracePt t="106959" x="4130675" y="1743075"/>
          <p14:tracePt t="106968" x="4130675" y="1757363"/>
          <p14:tracePt t="106975" x="4116388" y="1771650"/>
          <p14:tracePt t="106984" x="4102100" y="1800225"/>
          <p14:tracePt t="106992" x="4102100" y="1828800"/>
          <p14:tracePt t="107000" x="4087813" y="1843088"/>
          <p14:tracePt t="107008" x="4073525" y="1871663"/>
          <p14:tracePt t="107016" x="4073525" y="1900238"/>
          <p14:tracePt t="107023" x="4059238" y="1928813"/>
          <p14:tracePt t="107032" x="4044950" y="1943100"/>
          <p14:tracePt t="107039" x="4044950" y="1971675"/>
          <p14:tracePt t="107048" x="4030663" y="2000250"/>
          <p14:tracePt t="107056" x="4016375" y="2014538"/>
          <p14:tracePt t="107063" x="4002088" y="2043113"/>
          <p14:tracePt t="107072" x="3987800" y="2057400"/>
          <p14:tracePt t="107080" x="3973513" y="2071688"/>
          <p14:tracePt t="107086" x="3973513" y="2085975"/>
          <p14:tracePt t="107094" x="3959225" y="2085975"/>
          <p14:tracePt t="107103" x="3959225" y="2100263"/>
          <p14:tracePt t="107110" x="3944938" y="2114550"/>
          <p14:tracePt t="107118" x="3930650" y="2114550"/>
          <p14:tracePt t="107126" x="3930650" y="2128838"/>
          <p14:tracePt t="107141" x="3916363" y="2143125"/>
          <p14:tracePt t="107158" x="3902075" y="2157413"/>
          <p14:tracePt t="107166" x="3902075" y="2171700"/>
          <p14:tracePt t="107174" x="3887788" y="2171700"/>
          <p14:tracePt t="107182" x="3873500" y="2185988"/>
          <p14:tracePt t="107198" x="3859213" y="2200275"/>
          <p14:tracePt t="107214" x="3844925" y="2214563"/>
          <p14:tracePt t="107220" x="3844925" y="2228850"/>
          <p14:tracePt t="107228" x="3830638" y="2228850"/>
          <p14:tracePt t="107236" x="3830638" y="2243138"/>
          <p14:tracePt t="107244" x="3816350" y="2243138"/>
          <p14:tracePt t="107253" x="3816350" y="2257425"/>
          <p14:tracePt t="107260" x="3816350" y="2271713"/>
          <p14:tracePt t="107268" x="3802063" y="2300288"/>
          <p14:tracePt t="107276" x="3773488" y="2357438"/>
          <p14:tracePt t="107285" x="3730625" y="2443163"/>
          <p14:tracePt t="107292" x="3716338" y="2543175"/>
          <p14:tracePt t="107300" x="3716338" y="2657475"/>
          <p14:tracePt t="107308" x="3759200" y="2786063"/>
          <p14:tracePt t="107316" x="3816350" y="2900363"/>
          <p14:tracePt t="107323" x="3844925" y="2928938"/>
          <p14:tracePt t="108348" x="3830638" y="2928938"/>
          <p14:tracePt t="108355" x="3802063" y="2928938"/>
          <p14:tracePt t="108372" x="3787775" y="2957513"/>
          <p14:tracePt t="108380" x="3759200" y="2971800"/>
          <p14:tracePt t="108388" x="3730625" y="2986088"/>
          <p14:tracePt t="108396" x="3687763" y="3000375"/>
          <p14:tracePt t="108406" x="3630613" y="3000375"/>
          <p14:tracePt t="108412" x="3516313" y="3014663"/>
          <p14:tracePt t="108418" x="3416300" y="3043238"/>
          <p14:tracePt t="108426" x="3359150" y="3057525"/>
          <p14:tracePt t="108434" x="3302000" y="3100388"/>
          <p14:tracePt t="108442" x="3244850" y="3128963"/>
          <p14:tracePt t="108450" x="3201988" y="3143250"/>
          <p14:tracePt t="108457" x="3173413" y="3157538"/>
          <p14:tracePt t="108465" x="3144838" y="3171825"/>
          <p14:tracePt t="108482" x="3130550" y="3171825"/>
          <p14:tracePt t="108489" x="3130550" y="3186113"/>
          <p14:tracePt t="108498" x="3116263" y="3186113"/>
          <p14:tracePt t="108514" x="3101975" y="3186113"/>
          <p14:tracePt t="108523" x="3101975" y="3200400"/>
          <p14:tracePt t="108530" x="3087688" y="3200400"/>
          <p14:tracePt t="108539" x="3073400" y="3200400"/>
          <p14:tracePt t="108560" x="3059113" y="3200400"/>
          <p14:tracePt t="108576" x="3030538" y="3200400"/>
          <p14:tracePt t="108640" x="3016250" y="3200400"/>
          <p14:tracePt t="108655" x="2987675" y="3200400"/>
          <p14:tracePt t="108664" x="2959100" y="3200400"/>
          <p14:tracePt t="108671" x="2944813" y="3200400"/>
          <p14:tracePt t="108680" x="2930525" y="3200400"/>
          <p14:tracePt t="108694" x="2916238" y="3200400"/>
          <p14:tracePt t="108710" x="2901950" y="3200400"/>
          <p14:tracePt t="108718" x="2887663" y="3200400"/>
          <p14:tracePt t="108726" x="2859088" y="3186113"/>
          <p14:tracePt t="108734" x="2830513" y="3186113"/>
          <p14:tracePt t="108741" x="2787650" y="3171825"/>
          <p14:tracePt t="108750" x="2744788" y="3171825"/>
          <p14:tracePt t="108758" x="2701925" y="3157538"/>
          <p14:tracePt t="108766" x="2659063" y="3143250"/>
          <p14:tracePt t="108773" x="2616200" y="3128963"/>
          <p14:tracePt t="108782" x="2587625" y="3128963"/>
          <p14:tracePt t="108789" x="2559050" y="3100388"/>
          <p14:tracePt t="108798" x="2516188" y="3086100"/>
          <p14:tracePt t="108806" x="2487613" y="3057525"/>
          <p14:tracePt t="108812" x="2459038" y="3028950"/>
          <p14:tracePt t="108820" x="2416175" y="2971800"/>
          <p14:tracePt t="108828" x="2387600" y="2943225"/>
          <p14:tracePt t="108836" x="2344738" y="2900363"/>
          <p14:tracePt t="108844" x="2316163" y="2857500"/>
          <p14:tracePt t="108852" x="2259013" y="2814638"/>
          <p14:tracePt t="108859" x="2201863" y="2771775"/>
          <p14:tracePt t="108868" x="2116138" y="2714625"/>
          <p14:tracePt t="108876" x="2014538" y="2671763"/>
          <p14:tracePt t="108884" x="1885950" y="2614613"/>
          <p14:tracePt t="108892" x="1771650" y="2543175"/>
          <p14:tracePt t="108900" x="1685925" y="2500313"/>
          <p14:tracePt t="108908" x="1628775" y="2471738"/>
          <p14:tracePt t="108916" x="1585913" y="2443163"/>
          <p14:tracePt t="108924" x="1543050" y="2414588"/>
          <p14:tracePt t="108932" x="1485900" y="2414588"/>
          <p14:tracePt t="108939" x="1457325" y="2400300"/>
          <p14:tracePt t="108946" x="1457325" y="2386013"/>
          <p14:tracePt t="108956" x="1443038" y="2386013"/>
          <p14:tracePt t="108978" x="1414463" y="2386013"/>
          <p14:tracePt t="108986" x="1300163" y="2357438"/>
          <p14:tracePt t="108994" x="1100138" y="2286000"/>
          <p14:tracePt t="109002" x="1085850" y="2271713"/>
          <p14:tracePt t="109009" x="1071563" y="2257425"/>
          <p14:tracePt t="109018" x="1057275" y="2257425"/>
          <p14:tracePt t="109420" x="1057275" y="2228850"/>
          <p14:tracePt t="109436" x="1057275" y="2214563"/>
          <p14:tracePt t="109482" x="1057275" y="2200275"/>
          <p14:tracePt t="109616" x="1057275" y="2171700"/>
          <p14:tracePt t="109624" x="1085850" y="2128838"/>
          <p14:tracePt t="109631" x="1085850" y="2100263"/>
          <p14:tracePt t="109639" x="1100138" y="2085975"/>
          <p14:tracePt t="109648" x="1114425" y="2071688"/>
          <p14:tracePt t="109664" x="1128713" y="2057400"/>
          <p14:tracePt t="109673" x="1143000" y="2014538"/>
          <p14:tracePt t="109680" x="1143000" y="1985963"/>
          <p14:tracePt t="109689" x="1171575" y="1957388"/>
          <p14:tracePt t="109695" x="1185863" y="1943100"/>
          <p14:tracePt t="109706" x="1185863" y="1914525"/>
          <p14:tracePt t="109720" x="1185863" y="1900238"/>
          <p14:tracePt t="110862" x="1200150" y="1900238"/>
          <p14:tracePt t="110870" x="1214438" y="1885950"/>
          <p14:tracePt t="110878" x="1243013" y="1885950"/>
          <p14:tracePt t="110886" x="1271588" y="1871663"/>
          <p14:tracePt t="110894" x="1271588" y="1857375"/>
          <p14:tracePt t="111170" x="1300163" y="1857375"/>
          <p14:tracePt t="111178" x="1328738" y="1828800"/>
          <p14:tracePt t="111186" x="1357313" y="1828800"/>
          <p14:tracePt t="111194" x="1357313" y="1814513"/>
          <p14:tracePt t="111366" x="1357313" y="1800225"/>
          <p14:tracePt t="111389" x="1371600" y="1800225"/>
          <p14:tracePt t="111405" x="1385888" y="1800225"/>
          <p14:tracePt t="111421" x="1385888" y="1814513"/>
          <p14:tracePt t="111430" x="1400175" y="1814513"/>
          <p14:tracePt t="111619" x="1400175" y="1828800"/>
          <p14:tracePt t="111666" x="1400175" y="1843088"/>
          <p14:tracePt t="111682" x="1414463" y="1843088"/>
          <p14:tracePt t="111689" x="1414463" y="1857375"/>
          <p14:tracePt t="111698" x="1443038" y="1871663"/>
          <p14:tracePt t="111706" x="1514475" y="1871663"/>
          <p14:tracePt t="111714" x="1657350" y="1871663"/>
          <p14:tracePt t="111723" x="1785938" y="1857375"/>
          <p14:tracePt t="111730" x="1943100" y="1857375"/>
          <p14:tracePt t="111739" x="2073275" y="1857375"/>
          <p14:tracePt t="111743" x="2230438" y="1857375"/>
          <p14:tracePt t="111752" x="2401888" y="1857375"/>
          <p14:tracePt t="111759" x="2601913" y="1843088"/>
          <p14:tracePt t="111768" x="2801938" y="1814513"/>
          <p14:tracePt t="111776" x="2973388" y="1800225"/>
          <p14:tracePt t="111784" x="3101975" y="1800225"/>
          <p14:tracePt t="111792" x="3201988" y="1800225"/>
          <p14:tracePt t="111800" x="3244850" y="1800225"/>
          <p14:tracePt t="111807" x="3273425" y="1800225"/>
          <p14:tracePt t="111816" x="3273425" y="1814513"/>
          <p14:tracePt t="111823" x="3287713" y="1814513"/>
          <p14:tracePt t="111926" x="3302000" y="1814513"/>
          <p14:tracePt t="111958" x="3316288" y="1814513"/>
          <p14:tracePt t="111966" x="3330575" y="1814513"/>
          <p14:tracePt t="111973" x="3344863" y="1800225"/>
          <p14:tracePt t="112840" x="3344863" y="1785938"/>
          <p14:tracePt t="112849" x="3330575" y="1785938"/>
          <p14:tracePt t="112855" x="3302000" y="1771650"/>
          <p14:tracePt t="112863" x="3273425" y="1771650"/>
          <p14:tracePt t="112873" x="3259138" y="1771650"/>
          <p14:tracePt t="112880" x="3230563" y="1771650"/>
          <p14:tracePt t="112889" x="3216275" y="1771650"/>
          <p14:tracePt t="112896" x="3187700" y="1757363"/>
          <p14:tracePt t="112906" x="3173413" y="1743075"/>
          <p14:tracePt t="112912" x="3159125" y="1743075"/>
          <p14:tracePt t="112974" x="3187700" y="1743075"/>
          <p14:tracePt t="112989" x="3187700" y="1757363"/>
          <p14:tracePt t="112998" x="3187700" y="1828800"/>
          <p14:tracePt t="113005" x="3187700" y="1914525"/>
          <p14:tracePt t="113014" x="3173413" y="1985963"/>
          <p14:tracePt t="113023" x="3173413" y="2057400"/>
          <p14:tracePt t="113030" x="3173413" y="2100263"/>
          <p14:tracePt t="114149" x="3159125" y="2100263"/>
          <p14:tracePt t="114164" x="3159125" y="2085975"/>
          <p14:tracePt t="114171" x="3159125" y="2071688"/>
          <p14:tracePt t="114179" x="3144838" y="2071688"/>
          <p14:tracePt t="114190" x="3144838" y="2057400"/>
          <p14:tracePt t="114195" x="3116263" y="2057400"/>
          <p14:tracePt t="114206" x="3101975" y="2043113"/>
          <p14:tracePt t="114212" x="3087688" y="2043113"/>
          <p14:tracePt t="114220" x="3073400" y="2028825"/>
          <p14:tracePt t="114236" x="3059113" y="2014538"/>
          <p14:tracePt t="114252" x="3059113" y="1985963"/>
          <p14:tracePt t="114260" x="3044825" y="1971675"/>
          <p14:tracePt t="114269" x="3030538" y="1971675"/>
          <p14:tracePt t="114276" x="3016250" y="1971675"/>
          <p14:tracePt t="114284" x="2973388" y="1971675"/>
          <p14:tracePt t="114289" x="2944813" y="1971675"/>
          <p14:tracePt t="114298" x="2930525" y="1971675"/>
          <p14:tracePt t="114306" x="2916238" y="1971675"/>
          <p14:tracePt t="114314" x="2901950" y="1971675"/>
          <p14:tracePt t="114323" x="2873375" y="1985963"/>
          <p14:tracePt t="114330" x="2844800" y="2000250"/>
          <p14:tracePt t="114341" x="2816225" y="2014538"/>
          <p14:tracePt t="114346" x="2759075" y="2043113"/>
          <p14:tracePt t="114355" x="2730500" y="2057400"/>
          <p14:tracePt t="114362" x="2701925" y="2071688"/>
          <p14:tracePt t="114370" x="2687638" y="2085975"/>
          <p14:tracePt t="114378" x="2687638" y="2100263"/>
          <p14:tracePt t="114386" x="2687638" y="2114550"/>
          <p14:tracePt t="114402" x="2687638" y="2128838"/>
          <p14:tracePt t="114410" x="2687638" y="2157413"/>
          <p14:tracePt t="114419" x="2687638" y="2185988"/>
          <p14:tracePt t="114423" x="2744788" y="2214563"/>
          <p14:tracePt t="114432" x="2816225" y="2257425"/>
          <p14:tracePt t="114439" x="2944813" y="2314575"/>
          <p14:tracePt t="114448" x="3116263" y="2386013"/>
          <p14:tracePt t="114456" x="3373438" y="2457450"/>
          <p14:tracePt t="114464" x="3730625" y="2571750"/>
          <p14:tracePt t="114473" x="4259263" y="2728913"/>
          <p14:tracePt t="114480" x="4730750" y="2871788"/>
          <p14:tracePt t="114489" x="5087938" y="2986088"/>
          <p14:tracePt t="114496" x="5373688" y="3100388"/>
          <p14:tracePt t="114506" x="5573713" y="3171825"/>
          <p14:tracePt t="114512" x="5788025" y="3243263"/>
          <p14:tracePt t="114520" x="5988050" y="3300413"/>
          <p14:tracePt t="114528" x="6218238" y="3357563"/>
          <p14:tracePt t="114536" x="6489700" y="3443288"/>
          <p14:tracePt t="114542" x="6832600" y="3500438"/>
          <p14:tracePt t="114552" x="7261225" y="3529013"/>
          <p14:tracePt t="114557" x="7732713" y="3514725"/>
          <p14:tracePt t="114566" x="8261350" y="3443288"/>
          <p14:tracePt t="114573" x="8775700" y="3414713"/>
          <p14:tracePt t="114582" x="9204325" y="3429000"/>
          <p14:tracePt t="114589" x="9618663" y="3471863"/>
          <p14:tracePt t="114599" x="9861550" y="3500438"/>
          <p14:tracePt t="114606" x="10004425" y="3514725"/>
          <p14:tracePt t="114614" x="10075863" y="3529013"/>
          <p14:tracePt t="114623" x="10104438" y="3529013"/>
          <p14:tracePt t="114630" x="10104438" y="3543300"/>
          <p14:tracePt t="114700" x="10104438" y="3529013"/>
          <p14:tracePt t="114715" x="10104438" y="3514725"/>
          <p14:tracePt t="114914" x="10033000" y="3514725"/>
          <p14:tracePt t="114921" x="9932988" y="3514725"/>
          <p14:tracePt t="114930" x="9818688" y="3514725"/>
          <p14:tracePt t="114938" x="9704388" y="3514725"/>
          <p14:tracePt t="114944" x="9575800" y="3514725"/>
          <p14:tracePt t="114956" x="9461500" y="3500438"/>
          <p14:tracePt t="114960" x="9347200" y="3486150"/>
          <p14:tracePt t="114968" x="9204325" y="3486150"/>
          <p14:tracePt t="114978" x="9090025" y="3486150"/>
          <p14:tracePt t="114984" x="8975725" y="3486150"/>
          <p14:tracePt t="114992" x="8861425" y="3486150"/>
          <p14:tracePt t="115000" x="8747125" y="3486150"/>
          <p14:tracePt t="115007" x="8632825" y="3500438"/>
          <p14:tracePt t="115017" x="8518525" y="3514725"/>
          <p14:tracePt t="115024" x="8432800" y="3529013"/>
          <p14:tracePt t="115032" x="8318500" y="3529013"/>
          <p14:tracePt t="115040" x="8204200" y="3529013"/>
          <p14:tracePt t="115048" x="8089900" y="3529013"/>
          <p14:tracePt t="115056" x="7975600" y="3514725"/>
          <p14:tracePt t="115065" x="7832725" y="3500438"/>
          <p14:tracePt t="115073" x="7704138" y="3486150"/>
          <p14:tracePt t="115077" x="7561263" y="3471863"/>
          <p14:tracePt t="115090" x="7432675" y="3471863"/>
          <p14:tracePt t="115094" x="7332663" y="3471863"/>
          <p14:tracePt t="115102" x="7232650" y="3471863"/>
          <p14:tracePt t="115110" x="7189788" y="3486150"/>
          <p14:tracePt t="115117" x="7146925" y="3500438"/>
          <p14:tracePt t="115126" x="7132638" y="3500438"/>
          <p14:tracePt t="115134" x="7118350" y="3500438"/>
          <p14:tracePt t="116434" x="7018338" y="3514725"/>
          <p14:tracePt t="116442" x="6846888" y="3529013"/>
          <p14:tracePt t="116450" x="6718300" y="3529013"/>
          <p14:tracePt t="116457" x="6589713" y="3529013"/>
          <p14:tracePt t="116465" x="6475413" y="3543300"/>
          <p14:tracePt t="116473" x="6375400" y="3543300"/>
          <p14:tracePt t="116482" x="6318250" y="3543300"/>
          <p14:tracePt t="116490" x="6289675" y="3543300"/>
          <p14:tracePt t="116568" x="6275388" y="3543300"/>
          <p14:tracePt t="116600" x="6232525" y="3557588"/>
          <p14:tracePt t="116608" x="6161088" y="3557588"/>
          <p14:tracePt t="116616" x="6059488" y="3557588"/>
          <p14:tracePt t="116623" x="5959475" y="3557588"/>
          <p14:tracePt t="116632" x="5888038" y="3557588"/>
          <p14:tracePt t="116639" x="5802313" y="3557588"/>
          <p14:tracePt t="116648" x="5702300" y="3571875"/>
          <p14:tracePt t="116656" x="5645150" y="3571875"/>
          <p14:tracePt t="116664" x="5573713" y="3571875"/>
          <p14:tracePt t="116673" x="5530850" y="3571875"/>
          <p14:tracePt t="116680" x="5487988" y="3571875"/>
          <p14:tracePt t="116686" x="5445125" y="3571875"/>
          <p14:tracePt t="116694" x="5416550" y="3571875"/>
          <p14:tracePt t="116702" x="5373688" y="3571875"/>
          <p14:tracePt t="116710" x="5330825" y="3557588"/>
          <p14:tracePt t="116719" x="5287963" y="3543300"/>
          <p14:tracePt t="116726" x="5230813" y="3543300"/>
          <p14:tracePt t="116734" x="5173663" y="3529013"/>
          <p14:tracePt t="116742" x="5116513" y="3514725"/>
          <p14:tracePt t="116750" x="5030788" y="3500438"/>
          <p14:tracePt t="116758" x="4959350" y="3486150"/>
          <p14:tracePt t="116766" x="4873625" y="3471863"/>
          <p14:tracePt t="116773" x="4787900" y="3457575"/>
          <p14:tracePt t="116782" x="4716463" y="3457575"/>
          <p14:tracePt t="116790" x="4673600" y="3457575"/>
          <p14:tracePt t="116797" x="4630738" y="3457575"/>
          <p14:tracePt t="116806" x="4587875" y="3457575"/>
          <p14:tracePt t="116814" x="4545013" y="3457575"/>
          <p14:tracePt t="116820" x="4502150" y="3457575"/>
          <p14:tracePt t="116828" x="4459288" y="3457575"/>
          <p14:tracePt t="116836" x="4402138" y="3443288"/>
          <p14:tracePt t="116843" x="4344988" y="3443288"/>
          <p14:tracePt t="116852" x="4287838" y="3443288"/>
          <p14:tracePt t="116860" x="4230688" y="3443288"/>
          <p14:tracePt t="116869" x="4187825" y="3443288"/>
          <p14:tracePt t="116876" x="4159250" y="3443288"/>
          <p14:tracePt t="116884" x="4130675" y="3443288"/>
          <p14:tracePt t="116900" x="4102100" y="3443288"/>
          <p14:tracePt t="116916" x="4087813" y="3443288"/>
          <p14:tracePt t="116932" x="4073525" y="3443288"/>
          <p14:tracePt t="116940" x="4059238" y="3443288"/>
          <p14:tracePt t="117019" x="4030663" y="3443288"/>
          <p14:tracePt t="117026" x="3916363" y="3443288"/>
          <p14:tracePt t="117034" x="3787775" y="3457575"/>
          <p14:tracePt t="117041" x="3659188" y="3486150"/>
          <p14:tracePt t="117050" x="3544888" y="3514725"/>
          <p14:tracePt t="117057" x="3430588" y="3529013"/>
          <p14:tracePt t="117066" x="3302000" y="3543300"/>
          <p14:tracePt t="117073" x="3230563" y="3543300"/>
          <p14:tracePt t="117082" x="3187700" y="3543300"/>
          <p14:tracePt t="117089" x="3144838" y="3543300"/>
          <p14:tracePt t="117096" x="3101975" y="3557588"/>
          <p14:tracePt t="117106" x="3059113" y="3557588"/>
          <p14:tracePt t="117112" x="3016250" y="3571875"/>
          <p14:tracePt t="117120" x="2987675" y="3586163"/>
          <p14:tracePt t="117128" x="2944813" y="3586163"/>
          <p14:tracePt t="117136" x="2916238" y="3586163"/>
          <p14:tracePt t="117144" x="2901950" y="3586163"/>
          <p14:tracePt t="117153" x="2887663" y="3586163"/>
          <p14:tracePt t="117159" x="2873375" y="3586163"/>
          <p14:tracePt t="117364" x="2859088" y="3586163"/>
          <p14:tracePt t="117371" x="2844800" y="3600450"/>
          <p14:tracePt t="117380" x="2816225" y="3600450"/>
          <p14:tracePt t="117388" x="2773363" y="3614738"/>
          <p14:tracePt t="117396" x="2730500" y="3614738"/>
          <p14:tracePt t="117406" x="2673350" y="3614738"/>
          <p14:tracePt t="117412" x="2630488" y="3643313"/>
          <p14:tracePt t="117420" x="2601913" y="3714750"/>
          <p14:tracePt t="117428" x="2601913" y="3786188"/>
          <p14:tracePt t="117436" x="2601913" y="3857625"/>
          <p14:tracePt t="117444" x="2601913" y="3871913"/>
          <p14:tracePt t="117766" x="2601913" y="3857625"/>
          <p14:tracePt t="117774" x="2601913" y="3814763"/>
          <p14:tracePt t="117782" x="2601913" y="3743325"/>
          <p14:tracePt t="117790" x="2601913" y="3671888"/>
          <p14:tracePt t="117798" x="2601913" y="3600450"/>
          <p14:tracePt t="117806" x="2601913" y="3500438"/>
          <p14:tracePt t="117814" x="2601913" y="3429000"/>
          <p14:tracePt t="117823" x="2601913" y="3343275"/>
          <p14:tracePt t="117830" x="2601913" y="3314700"/>
          <p14:tracePt t="117840" x="2601913" y="3300413"/>
          <p14:tracePt t="117846" x="2601913" y="3286125"/>
          <p14:tracePt t="117856" x="2601913" y="3271838"/>
          <p14:tracePt t="117862" x="2601913" y="3257550"/>
          <p14:tracePt t="117870" x="2616200" y="3243263"/>
          <p14:tracePt t="117891" x="2630488" y="3228975"/>
          <p14:tracePt t="117908" x="2644775" y="3214688"/>
          <p14:tracePt t="117923" x="2659063" y="3200400"/>
          <p14:tracePt t="117939" x="2673350" y="3186113"/>
          <p14:tracePt t="117948" x="2687638" y="3186113"/>
          <p14:tracePt t="117956" x="2730500" y="3157538"/>
          <p14:tracePt t="117964" x="2801938" y="3114675"/>
          <p14:tracePt t="117972" x="2859088" y="3086100"/>
          <p14:tracePt t="117980" x="2930525" y="3071813"/>
          <p14:tracePt t="117989" x="2987675" y="3057525"/>
          <p14:tracePt t="117996" x="3059113" y="3043238"/>
          <p14:tracePt t="118001" x="3101975" y="3043238"/>
          <p14:tracePt t="118012" x="3144838" y="3028950"/>
          <p14:tracePt t="118018" x="3159125" y="3028950"/>
          <p14:tracePt t="118026" x="3173413" y="3028950"/>
          <p14:tracePt t="118034" x="3187700" y="3028950"/>
          <p14:tracePt t="118042" x="3201988" y="3028950"/>
          <p14:tracePt t="118050" x="3216275" y="3028950"/>
          <p14:tracePt t="118057" x="3230563" y="3028950"/>
          <p14:tracePt t="118066" x="3259138" y="3043238"/>
          <p14:tracePt t="118073" x="3273425" y="3057525"/>
          <p14:tracePt t="118082" x="3316288" y="3071813"/>
          <p14:tracePt t="118090" x="3344863" y="3114675"/>
          <p14:tracePt t="118098" x="3387725" y="3143250"/>
          <p14:tracePt t="118106" x="3444875" y="3186113"/>
          <p14:tracePt t="118114" x="3487738" y="3214688"/>
          <p14:tracePt t="118122" x="3559175" y="3257550"/>
          <p14:tracePt t="118130" x="3644900" y="3314700"/>
          <p14:tracePt t="118136" x="3702050" y="3371850"/>
          <p14:tracePt t="118144" x="3744913" y="3400425"/>
          <p14:tracePt t="118152" x="3773488" y="3443288"/>
          <p14:tracePt t="118160" x="3802063" y="3457575"/>
          <p14:tracePt t="118168" x="3816350" y="3486150"/>
          <p14:tracePt t="118176" x="3816350" y="3529013"/>
          <p14:tracePt t="118184" x="3830638" y="3557588"/>
          <p14:tracePt t="118192" x="3844925" y="3586163"/>
          <p14:tracePt t="118200" x="3859213" y="3614738"/>
          <p14:tracePt t="118207" x="3859213" y="3657600"/>
          <p14:tracePt t="118217" x="3859213" y="3700463"/>
          <p14:tracePt t="118223" x="3859213" y="3771900"/>
          <p14:tracePt t="118232" x="3859213" y="3857625"/>
          <p14:tracePt t="118239" x="3859213" y="3929063"/>
          <p14:tracePt t="118247" x="3859213" y="4000500"/>
          <p14:tracePt t="118256" x="3859213" y="4086225"/>
          <p14:tracePt t="118264" x="3873500" y="4171950"/>
          <p14:tracePt t="118270" x="3887788" y="4243388"/>
          <p14:tracePt t="118278" x="3902075" y="4357688"/>
          <p14:tracePt t="118285" x="3916363" y="4486275"/>
          <p14:tracePt t="118294" x="3916363" y="4557713"/>
          <p14:tracePt t="118302" x="3916363" y="4614863"/>
          <p14:tracePt t="118310" x="3916363" y="4686300"/>
          <p14:tracePt t="118318" x="3916363" y="4757738"/>
          <p14:tracePt t="118326" x="3916363" y="4843463"/>
          <p14:tracePt t="118334" x="3916363" y="4900613"/>
          <p14:tracePt t="118342" x="3902075" y="4943475"/>
          <p14:tracePt t="118350" x="3887788" y="4986338"/>
          <p14:tracePt t="118357" x="3873500" y="5029200"/>
          <p14:tracePt t="118366" x="3859213" y="5057775"/>
          <p14:tracePt t="118373" x="3844925" y="5086350"/>
          <p14:tracePt t="118382" x="3830638" y="5129213"/>
          <p14:tracePt t="118389" x="3787775" y="5172075"/>
          <p14:tracePt t="118408" x="3702050" y="5272088"/>
          <p14:tracePt t="118412" x="3659188" y="5314950"/>
          <p14:tracePt t="118420" x="3616325" y="5357813"/>
          <p14:tracePt t="118428" x="3559175" y="5400675"/>
          <p14:tracePt t="118436" x="3516313" y="5429250"/>
          <p14:tracePt t="118443" x="3459163" y="5472113"/>
          <p14:tracePt t="118452" x="3402013" y="5514975"/>
          <p14:tracePt t="118459" x="3316288" y="5557838"/>
          <p14:tracePt t="118469" x="3230563" y="5600700"/>
          <p14:tracePt t="118476" x="3144838" y="5643563"/>
          <p14:tracePt t="118484" x="3101975" y="5657850"/>
          <p14:tracePt t="118492" x="3030538" y="5686425"/>
          <p14:tracePt t="118500" x="2973388" y="5715000"/>
          <p14:tracePt t="118507" x="2887663" y="5743575"/>
          <p14:tracePt t="118516" x="2801938" y="5757863"/>
          <p14:tracePt t="118523" x="2730500" y="5772150"/>
          <p14:tracePt t="118530" x="2687638" y="5772150"/>
          <p14:tracePt t="118539" x="2616200" y="5786438"/>
          <p14:tracePt t="118546" x="2573338" y="5800725"/>
          <p14:tracePt t="118556" x="2501900" y="5815013"/>
          <p14:tracePt t="118562" x="2416175" y="5829300"/>
          <p14:tracePt t="118570" x="2330450" y="5829300"/>
          <p14:tracePt t="118578" x="2273300" y="5829300"/>
          <p14:tracePt t="118586" x="2201863" y="5829300"/>
          <p14:tracePt t="118594" x="2144713" y="5829300"/>
          <p14:tracePt t="118602" x="2116138" y="5829300"/>
          <p14:tracePt t="118610" x="2087563" y="5829300"/>
          <p14:tracePt t="118619" x="2058988" y="5829300"/>
          <p14:tracePt t="118634" x="2044700" y="5829300"/>
          <p14:tracePt t="118650" x="2028825" y="5829300"/>
          <p14:tracePt t="118658" x="2014538" y="5829300"/>
          <p14:tracePt t="118928" x="2014538" y="5815013"/>
          <p14:tracePt t="118932" x="1971675" y="5743575"/>
          <p14:tracePt t="118942" x="1914525" y="5657850"/>
          <p14:tracePt t="118948" x="1885950" y="5600700"/>
          <p14:tracePt t="118956" x="1871663" y="5557838"/>
          <p14:tracePt t="118964" x="1857375" y="5514975"/>
          <p14:tracePt t="118973" x="1843088" y="5472113"/>
          <p14:tracePt t="118980" x="1843088" y="5429250"/>
          <p14:tracePt t="118989" x="1843088" y="5372100"/>
          <p14:tracePt t="118996" x="1843088" y="5329238"/>
          <p14:tracePt t="119006" x="1857375" y="5300663"/>
          <p14:tracePt t="119012" x="1871663" y="5243513"/>
          <p14:tracePt t="119020" x="1885950" y="5200650"/>
          <p14:tracePt t="119028" x="1900238" y="5172075"/>
          <p14:tracePt t="119036" x="1900238" y="5157788"/>
          <p14:tracePt t="119138" x="1900238" y="5143500"/>
          <p14:tracePt t="119146" x="1971675" y="5057775"/>
          <p14:tracePt t="119154" x="2044700" y="4929188"/>
          <p14:tracePt t="119162" x="2116138" y="4814888"/>
          <p14:tracePt t="119170" x="2173288" y="4700588"/>
          <p14:tracePt t="119179" x="2244725" y="4600575"/>
          <p14:tracePt t="119186" x="2330450" y="4471988"/>
          <p14:tracePt t="119191" x="2401888" y="4371975"/>
          <p14:tracePt t="119200" x="2459038" y="4286250"/>
          <p14:tracePt t="119209" x="2516188" y="4200525"/>
          <p14:tracePt t="119216" x="2559050" y="4157663"/>
          <p14:tracePt t="119223" x="2559050" y="4114800"/>
          <p14:tracePt t="119232" x="2573338" y="4086225"/>
          <p14:tracePt t="119239" x="2601913" y="4057650"/>
          <p14:tracePt t="119249" x="2601913" y="4029075"/>
          <p14:tracePt t="119256" x="2630488" y="4000500"/>
          <p14:tracePt t="119264" x="2644775" y="3957638"/>
          <p14:tracePt t="119273" x="2644775" y="3943350"/>
          <p14:tracePt t="119280" x="2659063" y="3929063"/>
          <p14:tracePt t="119509" x="2687638" y="3814763"/>
          <p14:tracePt t="119516" x="2716213" y="3714750"/>
          <p14:tracePt t="119523" x="2730500" y="3657600"/>
          <p14:tracePt t="119532" x="2744788" y="3614738"/>
          <p14:tracePt t="119539" x="2759075" y="3571875"/>
          <p14:tracePt t="119548" x="2759075" y="3529013"/>
          <p14:tracePt t="119556" x="2773363" y="3500438"/>
          <p14:tracePt t="119564" x="2787650" y="3457575"/>
          <p14:tracePt t="119919" x="2759075" y="3457575"/>
          <p14:tracePt t="119926" x="2730500" y="3443288"/>
          <p14:tracePt t="119935" x="2687638" y="3429000"/>
          <p14:tracePt t="119941" x="2644775" y="3429000"/>
          <p14:tracePt t="119950" x="2616200" y="3414713"/>
          <p14:tracePt t="119958" x="2587625" y="3386138"/>
          <p14:tracePt t="119966" x="2573338" y="3386138"/>
          <p14:tracePt t="120019" x="2559050" y="3371850"/>
          <p14:tracePt t="120036" x="2544763" y="3271838"/>
          <p14:tracePt t="120043" x="2544763" y="3200400"/>
          <p14:tracePt t="120052" x="2544763" y="3114675"/>
          <p14:tracePt t="120060" x="2530475" y="3057525"/>
          <p14:tracePt t="120069" x="2530475" y="3014663"/>
          <p14:tracePt t="120076" x="2530475" y="2971800"/>
          <p14:tracePt t="120084" x="2516188" y="2928938"/>
          <p14:tracePt t="120092" x="2516188" y="2914650"/>
          <p14:tracePt t="120186" x="2501900" y="2914650"/>
          <p14:tracePt t="120194" x="2501900" y="2928938"/>
          <p14:tracePt t="120202" x="2487613" y="2928938"/>
          <p14:tracePt t="120209" x="2487613" y="2943225"/>
          <p14:tracePt t="120478" x="2473325" y="2971800"/>
          <p14:tracePt t="120494" x="2473325" y="2986088"/>
          <p14:tracePt t="120501" x="2459038" y="2986088"/>
          <p14:tracePt t="120510" x="2459038" y="3000375"/>
          <p14:tracePt t="120523" x="2459038" y="3014663"/>
          <p14:tracePt t="120644" x="2459038" y="3028950"/>
          <p14:tracePt t="120667" x="2473325" y="3071813"/>
          <p14:tracePt t="120673" x="2473325" y="3086100"/>
          <p14:tracePt t="120682" x="2487613" y="3114675"/>
          <p14:tracePt t="120690" x="2501900" y="3157538"/>
          <p14:tracePt t="120698" x="2501900" y="3186113"/>
          <p14:tracePt t="120706" x="2501900" y="3214688"/>
          <p14:tracePt t="120713" x="2501900" y="3243263"/>
          <p14:tracePt t="120723" x="2501900" y="3286125"/>
          <p14:tracePt t="120730" x="2501900" y="3314700"/>
          <p14:tracePt t="120739" x="2501900" y="3343275"/>
          <p14:tracePt t="120745" x="2501900" y="3386138"/>
          <p14:tracePt t="120755" x="2501900" y="3414713"/>
          <p14:tracePt t="120762" x="2501900" y="3457575"/>
          <p14:tracePt t="120770" x="2501900" y="3500438"/>
          <p14:tracePt t="120778" x="2501900" y="3543300"/>
          <p14:tracePt t="120784" x="2487613" y="3586163"/>
          <p14:tracePt t="120794" x="2473325" y="3614738"/>
          <p14:tracePt t="120800" x="2473325" y="3657600"/>
          <p14:tracePt t="120808" x="2459038" y="3700463"/>
          <p14:tracePt t="120816" x="2444750" y="3743325"/>
          <p14:tracePt t="120823" x="2430463" y="3771900"/>
          <p14:tracePt t="120832" x="2430463" y="3814763"/>
          <p14:tracePt t="120840" x="2416175" y="3829050"/>
          <p14:tracePt t="120848" x="2401888" y="3857625"/>
          <p14:tracePt t="120856" x="2401888" y="3886200"/>
          <p14:tracePt t="120864" x="2401888" y="3914775"/>
          <p14:tracePt t="120872" x="2387600" y="3943350"/>
          <p14:tracePt t="120880" x="2373313" y="3957638"/>
          <p14:tracePt t="120889" x="2373313" y="3986213"/>
          <p14:tracePt t="120896" x="2359025" y="4014788"/>
          <p14:tracePt t="120905" x="2344738" y="4057650"/>
          <p14:tracePt t="120912" x="2330450" y="4086225"/>
          <p14:tracePt t="120920" x="2301875" y="4129088"/>
          <p14:tracePt t="120927" x="2287588" y="4171950"/>
          <p14:tracePt t="120934" x="2273300" y="4214813"/>
          <p14:tracePt t="120943" x="2273300" y="4257675"/>
          <p14:tracePt t="120950" x="2259013" y="4300538"/>
          <p14:tracePt t="120958" x="2259013" y="4343400"/>
          <p14:tracePt t="120965" x="2259013" y="4371975"/>
          <p14:tracePt t="120973" x="2273300" y="4400550"/>
          <p14:tracePt t="120982" x="2301875" y="4429125"/>
          <p14:tracePt t="120989" x="2330450" y="4486275"/>
          <p14:tracePt t="120998" x="2344738" y="4500563"/>
          <p14:tracePt t="121006" x="2359025" y="4529138"/>
          <p14:tracePt t="121014" x="2373313" y="4572000"/>
          <p14:tracePt t="121023" x="2387600" y="4614863"/>
          <p14:tracePt t="121298" x="2401888" y="4586288"/>
          <p14:tracePt t="121306" x="2444750" y="4429125"/>
          <p14:tracePt t="121314" x="2487613" y="4271963"/>
          <p14:tracePt t="121320" x="2516188" y="4129088"/>
          <p14:tracePt t="121328" x="2530475" y="3986213"/>
          <p14:tracePt t="121340" x="2530475" y="3857625"/>
          <p14:tracePt t="121345" x="2530475" y="3729038"/>
          <p14:tracePt t="121351" x="2530475" y="3600450"/>
          <p14:tracePt t="121360" x="2530475" y="3529013"/>
          <p14:tracePt t="121367" x="2501900" y="3471863"/>
          <p14:tracePt t="121375" x="2459038" y="3443288"/>
          <p14:tracePt t="121383" x="2430463" y="3414713"/>
          <p14:tracePt t="121391" x="2416175" y="3386138"/>
          <p14:tracePt t="121400" x="2401888" y="3371850"/>
          <p14:tracePt t="121408" x="2387600" y="3357563"/>
          <p14:tracePt t="121423" x="2373313" y="3357563"/>
          <p14:tracePt t="121448" x="2373313" y="3343275"/>
          <p14:tracePt t="121456" x="2359025" y="3343275"/>
          <p14:tracePt t="121470" x="2344738" y="3343275"/>
          <p14:tracePt t="121478" x="2330450" y="3343275"/>
          <p14:tracePt t="121660" x="2330450" y="3400425"/>
          <p14:tracePt t="121669" x="2330450" y="3500438"/>
          <p14:tracePt t="121676" x="2330450" y="3586163"/>
          <p14:tracePt t="121684" x="2330450" y="3700463"/>
          <p14:tracePt t="121691" x="2330450" y="3843338"/>
          <p14:tracePt t="121700" x="2330450" y="3986213"/>
          <p14:tracePt t="121707" x="2330450" y="4157663"/>
          <p14:tracePt t="121716" x="2316163" y="4329113"/>
          <p14:tracePt t="121723" x="2273300" y="4543425"/>
          <p14:tracePt t="121730" x="2244725" y="4772025"/>
          <p14:tracePt t="121740" x="2244725" y="4972050"/>
          <p14:tracePt t="121746" x="2244725" y="5186363"/>
          <p14:tracePt t="121755" x="2244725" y="5372100"/>
          <p14:tracePt t="121762" x="2244725" y="5500688"/>
          <p14:tracePt t="121770" x="2244725" y="5614988"/>
          <p14:tracePt t="121778" x="2244725" y="5700713"/>
          <p14:tracePt t="121786" x="2244725" y="5743575"/>
          <p14:tracePt t="121793" x="2230438" y="5757863"/>
          <p14:tracePt t="121803" x="2230438" y="5772150"/>
          <p14:tracePt t="121929" x="2201863" y="5800725"/>
          <p14:tracePt t="121936" x="2159000" y="5829300"/>
          <p14:tracePt t="121944" x="2130425" y="5857875"/>
          <p14:tracePt t="121952" x="2101850" y="5886450"/>
          <p14:tracePt t="121959" x="2073275" y="5900738"/>
          <p14:tracePt t="121969" x="2044700" y="5929313"/>
          <p14:tracePt t="121973" x="2014538" y="5943600"/>
          <p14:tracePt t="121984" x="1985963" y="5957888"/>
          <p14:tracePt t="121990" x="1957388" y="5972175"/>
          <p14:tracePt t="121998" x="1943100" y="5972175"/>
          <p14:tracePt t="122006" x="1928813" y="5986463"/>
          <p14:tracePt t="122014" x="1914525" y="5986463"/>
          <p14:tracePt t="122290" x="1914525" y="5957888"/>
          <p14:tracePt t="122298" x="1928813" y="5929313"/>
          <p14:tracePt t="122305" x="1928813" y="5915025"/>
          <p14:tracePt t="122315" x="1943100" y="5886450"/>
          <p14:tracePt t="122323" x="1957388" y="5886450"/>
          <p14:tracePt t="122330" x="1957388" y="5872163"/>
          <p14:tracePt t="122341" x="1957388" y="5857875"/>
          <p14:tracePt t="122346" x="1971675" y="5843588"/>
          <p14:tracePt t="122355" x="1985963" y="5815013"/>
          <p14:tracePt t="122360" x="1985963" y="5786438"/>
          <p14:tracePt t="122370" x="2000250" y="5772150"/>
          <p14:tracePt t="122376" x="2014538" y="5743575"/>
          <p14:tracePt t="122384" x="2014538" y="5715000"/>
          <p14:tracePt t="122392" x="2028825" y="5715000"/>
          <p14:tracePt t="122399" x="2028825" y="5700713"/>
          <p14:tracePt t="122408" x="2044700" y="5672138"/>
          <p14:tracePt t="122416" x="2058988" y="5657850"/>
          <p14:tracePt t="122424" x="2058988" y="5643563"/>
          <p14:tracePt t="122455" x="2073275" y="5629275"/>
          <p14:tracePt t="122464" x="2087563" y="5614988"/>
          <p14:tracePt t="122473" x="2116138" y="5586413"/>
          <p14:tracePt t="122480" x="2144713" y="5543550"/>
          <p14:tracePt t="122490" x="2173288" y="5529263"/>
          <p14:tracePt t="122496" x="2216150" y="5500688"/>
          <p14:tracePt t="122506" x="2216150" y="5486400"/>
          <p14:tracePt t="122510" x="2230438" y="5472113"/>
          <p14:tracePt t="122716" x="2244725" y="5472113"/>
          <p14:tracePt t="122724" x="2259013" y="5457825"/>
          <p14:tracePt t="122732" x="2273300" y="5457825"/>
          <p14:tracePt t="122739" x="2301875" y="5457825"/>
          <p14:tracePt t="122748" x="2316163" y="5457825"/>
          <p14:tracePt t="122764" x="2330450" y="5457825"/>
          <p14:tracePt t="122781" x="2344738" y="5457825"/>
          <p14:tracePt t="123220" x="2344738" y="5443538"/>
          <p14:tracePt t="123228" x="2373313" y="5429250"/>
          <p14:tracePt t="123236" x="2387600" y="5429250"/>
          <p14:tracePt t="123244" x="2401888" y="5414963"/>
          <p14:tracePt t="123252" x="2444750" y="5400675"/>
          <p14:tracePt t="123259" x="2487613" y="5400675"/>
          <p14:tracePt t="123269" x="2516188" y="5386388"/>
          <p14:tracePt t="123276" x="2559050" y="5372100"/>
          <p14:tracePt t="123284" x="2587625" y="5372100"/>
          <p14:tracePt t="123292" x="2616200" y="5357813"/>
          <p14:tracePt t="123300" x="2644775" y="5357813"/>
          <p14:tracePt t="123306" x="2673350" y="5357813"/>
          <p14:tracePt t="123314" x="2701925" y="5357813"/>
          <p14:tracePt t="123322" x="2730500" y="5357813"/>
          <p14:tracePt t="123330" x="2759075" y="5357813"/>
          <p14:tracePt t="123341" x="2787650" y="5357813"/>
          <p14:tracePt t="123346" x="2830513" y="5357813"/>
          <p14:tracePt t="123355" x="2859088" y="5357813"/>
          <p14:tracePt t="123362" x="2901950" y="5372100"/>
          <p14:tracePt t="123370" x="2930525" y="5372100"/>
          <p14:tracePt t="123378" x="2959100" y="5372100"/>
          <p14:tracePt t="123386" x="2987675" y="5372100"/>
          <p14:tracePt t="123394" x="3030538" y="5386388"/>
          <p14:tracePt t="123402" x="3073400" y="5400675"/>
          <p14:tracePt t="123410" x="3116263" y="5414963"/>
          <p14:tracePt t="123417" x="3159125" y="5429250"/>
          <p14:tracePt t="123426" x="3201988" y="5429250"/>
          <p14:tracePt t="123434" x="3230563" y="5429250"/>
          <p14:tracePt t="123438" x="3244850" y="5429250"/>
          <p14:tracePt t="123448" x="3259138" y="5443538"/>
          <p14:tracePt t="123544" x="3273425" y="5457825"/>
          <p14:tracePt t="123552" x="3302000" y="5486400"/>
          <p14:tracePt t="123560" x="3330575" y="5514975"/>
          <p14:tracePt t="123568" x="3359150" y="5514975"/>
          <p14:tracePt t="123573" x="3387725" y="5543550"/>
          <p14:tracePt t="123582" x="3444875" y="5557838"/>
          <p14:tracePt t="123589" x="3502025" y="5586413"/>
          <p14:tracePt t="123598" x="3544888" y="5600700"/>
          <p14:tracePt t="123606" x="3573463" y="5614988"/>
          <p14:tracePt t="123614" x="3616325" y="5614988"/>
          <p14:tracePt t="123623" x="3644900" y="5629275"/>
          <p14:tracePt t="123630" x="3659188" y="5643563"/>
          <p14:tracePt t="123639" x="3687763" y="5657850"/>
          <p14:tracePt t="123646" x="3730625" y="5672138"/>
          <p14:tracePt t="123656" x="3759200" y="5700713"/>
          <p14:tracePt t="123661" x="3787775" y="5729288"/>
          <p14:tracePt t="123670" x="3816350" y="5757863"/>
          <p14:tracePt t="123677" x="3830638" y="5786438"/>
          <p14:tracePt t="123686" x="3873500" y="5843588"/>
          <p14:tracePt t="123694" x="3887788" y="5886450"/>
          <p14:tracePt t="123703" x="3916363" y="5929313"/>
          <p14:tracePt t="123707" x="3944938" y="5986463"/>
          <p14:tracePt t="123716" x="3944938" y="6015038"/>
          <p14:tracePt t="123723" x="3973513" y="6043613"/>
          <p14:tracePt t="123732" x="3973513" y="6072188"/>
          <p14:tracePt t="123739" x="3987800" y="6100763"/>
          <p14:tracePt t="123749" x="4002088" y="6143625"/>
          <p14:tracePt t="123756" x="4016375" y="6172200"/>
          <p14:tracePt t="123764" x="4016375" y="6200775"/>
          <p14:tracePt t="123773" x="4016375" y="6215063"/>
          <p14:tracePt t="123779" x="4016375" y="6229350"/>
          <p14:tracePt t="123789" x="4016375" y="6257925"/>
          <p14:tracePt t="123806" x="4016375" y="6272213"/>
          <p14:tracePt t="123819" x="4016375" y="6286500"/>
          <p14:tracePt t="123828" x="4002088" y="6300788"/>
          <p14:tracePt t="123842" x="3987800" y="6315075"/>
          <p14:tracePt t="123850" x="3973513" y="6343650"/>
          <p14:tracePt t="123858" x="3973513" y="6372225"/>
          <p14:tracePt t="123866" x="3959225" y="6400800"/>
          <p14:tracePt t="123873" x="3944938" y="6443663"/>
          <p14:tracePt t="123882" x="3930650" y="6515100"/>
          <p14:tracePt t="123890" x="3916363" y="6557963"/>
          <p14:tracePt t="123898" x="3873500" y="6643688"/>
          <p14:tracePt t="123906" x="3844925" y="6715125"/>
          <p14:tracePt t="123914" x="3802063" y="6786563"/>
          <p14:tracePt t="123923" x="3744913" y="6843713"/>
          <p14:tracePt t="127305" x="2416175" y="6357938"/>
          <p14:tracePt t="127309" x="2473325" y="6029325"/>
          <p14:tracePt t="127320" x="2544763" y="5786438"/>
          <p14:tracePt t="127326" x="2601913" y="5600700"/>
          <p14:tracePt t="127334" x="2644775" y="5414963"/>
          <p14:tracePt t="127342" x="2716213" y="5229225"/>
          <p14:tracePt t="127350" x="2787650" y="4986338"/>
          <p14:tracePt t="127358" x="2844800" y="4814888"/>
          <p14:tracePt t="127366" x="2916238" y="4672013"/>
          <p14:tracePt t="127373" x="2973388" y="4529138"/>
          <p14:tracePt t="127382" x="3030538" y="4414838"/>
          <p14:tracePt t="127389" x="3073400" y="4329113"/>
          <p14:tracePt t="127398" x="3116263" y="4243388"/>
          <p14:tracePt t="127406" x="3159125" y="4157663"/>
          <p14:tracePt t="127414" x="3201988" y="4071938"/>
          <p14:tracePt t="127423" x="3244850" y="4000500"/>
          <p14:tracePt t="127430" x="3273425" y="4000500"/>
          <p14:tracePt t="127440" x="3287713" y="3986213"/>
          <p14:tracePt t="127443" x="3302000" y="3986213"/>
          <p14:tracePt t="127451" x="3316288" y="3986213"/>
          <p14:tracePt t="127459" x="3344863" y="3986213"/>
          <p14:tracePt t="127468" x="3373438" y="3986213"/>
          <p14:tracePt t="127476" x="3402013" y="3986213"/>
          <p14:tracePt t="128036" x="3387725" y="3986213"/>
          <p14:tracePt t="128043" x="3373438" y="3986213"/>
          <p14:tracePt t="128108" x="3359150" y="3986213"/>
          <p14:tracePt t="128114" x="3344863" y="3986213"/>
          <p14:tracePt t="128162" x="3344863" y="4000500"/>
          <p14:tracePt t="128170" x="3344863" y="4014788"/>
          <p14:tracePt t="128178" x="3330575" y="4014788"/>
          <p14:tracePt t="128194" x="3316288" y="4014788"/>
          <p14:tracePt t="128202" x="3316288" y="4029075"/>
          <p14:tracePt t="128210" x="3302000" y="4029075"/>
          <p14:tracePt t="128218" x="3287713" y="4043363"/>
          <p14:tracePt t="128234" x="3273425" y="4043363"/>
          <p14:tracePt t="128240" x="3273425" y="4057650"/>
          <p14:tracePt t="128247" x="3273425" y="4071938"/>
          <p14:tracePt t="128264" x="3273425" y="4086225"/>
          <p14:tracePt t="128280" x="3287713" y="4086225"/>
          <p14:tracePt t="128290" x="3302000" y="4086225"/>
          <p14:tracePt t="128306" x="3302000" y="4100513"/>
          <p14:tracePt t="128312" x="3316288" y="4100513"/>
          <p14:tracePt t="128339" x="3330575" y="4100513"/>
          <p14:tracePt t="128352" x="3344863" y="4100513"/>
          <p14:tracePt t="128360" x="3359150" y="4100513"/>
          <p14:tracePt t="128384" x="3373438" y="4100513"/>
          <p14:tracePt t="129225" x="3416300" y="4129088"/>
          <p14:tracePt t="129234" x="3459163" y="4171950"/>
          <p14:tracePt t="129242" x="3530600" y="4214813"/>
          <p14:tracePt t="129250" x="3616325" y="4271963"/>
          <p14:tracePt t="129258" x="3673475" y="4300538"/>
          <p14:tracePt t="129266" x="3802063" y="4314825"/>
          <p14:tracePt t="129273" x="3873500" y="4314825"/>
          <p14:tracePt t="129282" x="3944938" y="4286250"/>
          <p14:tracePt t="129290" x="3987800" y="4286250"/>
          <p14:tracePt t="129298" x="4016375" y="4257675"/>
          <p14:tracePt t="129306" x="4030663" y="4257675"/>
          <p14:tracePt t="129312" x="4059238" y="4243388"/>
          <p14:tracePt t="129323" x="4059238" y="4229100"/>
          <p14:tracePt t="129328" x="4073525" y="4229100"/>
          <p14:tracePt t="129344" x="4087813" y="4229100"/>
          <p14:tracePt t="129352" x="4102100" y="4229100"/>
          <p14:tracePt t="129368" x="4102100" y="4271963"/>
          <p14:tracePt t="129376" x="4059238" y="4314825"/>
          <p14:tracePt t="129384" x="4030663" y="4343400"/>
          <p14:tracePt t="129391" x="3987800" y="4400550"/>
          <p14:tracePt t="129400" x="3987800" y="4429125"/>
          <p14:tracePt t="129880" x="3973513" y="4386263"/>
          <p14:tracePt t="129888" x="3959225" y="4314825"/>
          <p14:tracePt t="129896" x="3944938" y="4243388"/>
          <p14:tracePt t="129904" x="3930650" y="4200525"/>
          <p14:tracePt t="129912" x="3930650" y="4186238"/>
          <p14:tracePt t="129920" x="3930650" y="4171950"/>
          <p14:tracePt t="129928" x="3930650" y="4157663"/>
          <p14:tracePt t="129936" x="3930650" y="4143375"/>
          <p14:tracePt t="129944" x="3944938" y="4129088"/>
          <p14:tracePt t="129960" x="3959225" y="4114800"/>
          <p14:tracePt t="129974" x="3973513" y="4100513"/>
          <p14:tracePt t="129989" x="3987800" y="4100513"/>
          <p14:tracePt t="129998" x="3987800" y="4086225"/>
          <p14:tracePt t="130006" x="4002088" y="4086225"/>
          <p14:tracePt t="130014" x="4002088" y="4071938"/>
          <p14:tracePt t="130022" x="4016375" y="4057650"/>
          <p14:tracePt t="130030" x="4030663" y="4057650"/>
          <p14:tracePt t="130040" x="4059238" y="4043363"/>
          <p14:tracePt t="130056" x="4073525" y="4029075"/>
          <p14:tracePt t="130062" x="4102100" y="4014788"/>
          <p14:tracePt t="130070" x="4130675" y="4014788"/>
          <p14:tracePt t="130078" x="4173538" y="4000500"/>
          <p14:tracePt t="130086" x="4216400" y="3986213"/>
          <p14:tracePt t="130092" x="4273550" y="3971925"/>
          <p14:tracePt t="130102" x="4359275" y="3957638"/>
          <p14:tracePt t="130108" x="4445000" y="3943350"/>
          <p14:tracePt t="130116" x="4516438" y="3929063"/>
          <p14:tracePt t="130123" x="4587875" y="3914775"/>
          <p14:tracePt t="130132" x="4645025" y="3914775"/>
          <p14:tracePt t="130139" x="4702175" y="3900488"/>
          <p14:tracePt t="130148" x="4787900" y="3886200"/>
          <p14:tracePt t="130156" x="4859338" y="3871913"/>
          <p14:tracePt t="130164" x="5002213" y="3857625"/>
          <p14:tracePt t="130173" x="5173663" y="3843338"/>
          <p14:tracePt t="130180" x="5345113" y="3829050"/>
          <p14:tracePt t="130189" x="5545138" y="3829050"/>
          <p14:tracePt t="130196" x="5873750" y="3829050"/>
          <p14:tracePt t="130206" x="6375400" y="3800475"/>
          <p14:tracePt t="130212" x="6818313" y="3771900"/>
          <p14:tracePt t="130220" x="7332663" y="3757613"/>
          <p14:tracePt t="130226" x="7832725" y="3757613"/>
          <p14:tracePt t="130234" x="8261350" y="3757613"/>
          <p14:tracePt t="130241" x="8661400" y="3757613"/>
          <p14:tracePt t="130250" x="8861425" y="3757613"/>
          <p14:tracePt t="130257" x="9004300" y="3757613"/>
          <p14:tracePt t="130267" x="9090025" y="3757613"/>
          <p14:tracePt t="130273" x="9147175" y="3743325"/>
          <p14:tracePt t="130282" x="9175750" y="3743325"/>
          <p14:tracePt t="130289" x="9204325" y="3729038"/>
          <p14:tracePt t="130297" x="9232900" y="3700463"/>
          <p14:tracePt t="130306" x="9275763" y="3671888"/>
          <p14:tracePt t="130314" x="9404350" y="3614738"/>
          <p14:tracePt t="130323" x="9575800" y="3543300"/>
          <p14:tracePt t="130341" x="10191750" y="3314700"/>
          <p14:tracePt t="130346" x="10634663" y="3171825"/>
          <p14:tracePt t="130356" x="11106150" y="3028950"/>
          <p14:tracePt t="130362" x="11549063" y="2928938"/>
          <p14:tracePt t="130369" x="11891963" y="2871788"/>
          <p14:tracePt t="130376" x="12106275" y="2828925"/>
          <p14:tracePt t="132363" x="11591925" y="3228975"/>
          <p14:tracePt t="132370" x="11020425" y="3314700"/>
          <p14:tracePt t="132377" x="10506075" y="3343275"/>
          <p14:tracePt t="132385" x="9947275" y="3414713"/>
          <p14:tracePt t="132394" x="9590088" y="3414713"/>
          <p14:tracePt t="132402" x="9275763" y="3429000"/>
          <p14:tracePt t="132410" x="8947150" y="3457575"/>
          <p14:tracePt t="132418" x="8589963" y="3471863"/>
          <p14:tracePt t="132426" x="8204200" y="3471863"/>
          <p14:tracePt t="132434" x="7704138" y="3471863"/>
          <p14:tracePt t="132442" x="7275513" y="3471863"/>
          <p14:tracePt t="132457" x="6489700" y="3500438"/>
          <p14:tracePt t="132467" x="6088063" y="3500438"/>
          <p14:tracePt t="132473" x="5702300" y="3514725"/>
          <p14:tracePt t="132482" x="5316538" y="3614738"/>
          <p14:tracePt t="132490" x="5059363" y="3743325"/>
          <p14:tracePt t="132496" x="4959350" y="3857625"/>
          <p14:tracePt t="132506" x="4916488" y="3971925"/>
          <p14:tracePt t="132884" x="4916488" y="3929063"/>
          <p14:tracePt t="132890" x="4959350" y="3843338"/>
          <p14:tracePt t="132897" x="4973638" y="3757613"/>
          <p14:tracePt t="132906" x="4973638" y="3686175"/>
          <p14:tracePt t="132914" x="4916488" y="3571875"/>
          <p14:tracePt t="132923" x="4816475" y="3486150"/>
          <p14:tracePt t="132930" x="4716463" y="3414713"/>
          <p14:tracePt t="132939" x="4587875" y="3400425"/>
          <p14:tracePt t="132946" x="4445000" y="3386138"/>
          <p14:tracePt t="132956" x="4316413" y="3371850"/>
          <p14:tracePt t="132961" x="4230688" y="3357563"/>
          <p14:tracePt t="132970" x="4173538" y="3357563"/>
          <p14:tracePt t="132978" x="4144963" y="3357563"/>
          <p14:tracePt t="132986" x="4130675" y="3357563"/>
          <p14:tracePt t="133016" x="4116388" y="3357563"/>
          <p14:tracePt t="133026" x="4102100" y="3371850"/>
          <p14:tracePt t="133040" x="4087813" y="3386138"/>
          <p14:tracePt t="133048" x="4044950" y="3400425"/>
          <p14:tracePt t="133056" x="4016375" y="3429000"/>
          <p14:tracePt t="133064" x="3959225" y="3457575"/>
          <p14:tracePt t="133072" x="3873500" y="3486150"/>
          <p14:tracePt t="133080" x="3759200" y="3500438"/>
          <p14:tracePt t="133089" x="3644900" y="3514725"/>
          <p14:tracePt t="133096" x="3502025" y="3529013"/>
          <p14:tracePt t="133106" x="3387725" y="3543300"/>
          <p14:tracePt t="133112" x="3259138" y="3571875"/>
          <p14:tracePt t="133120" x="3130550" y="3600450"/>
          <p14:tracePt t="133128" x="3016250" y="3629025"/>
          <p14:tracePt t="133136" x="2930525" y="3657600"/>
          <p14:tracePt t="133144" x="2873375" y="3686175"/>
          <p14:tracePt t="133150" x="2844800" y="3686175"/>
          <p14:tracePt t="133157" x="2830513" y="3700463"/>
          <p14:tracePt t="133166" x="2816225" y="3714750"/>
          <p14:tracePt t="133173" x="2801938" y="3743325"/>
          <p14:tracePt t="133181" x="2773363" y="3786188"/>
          <p14:tracePt t="133189" x="2744788" y="3800475"/>
          <p14:tracePt t="133199" x="2730500" y="3829050"/>
          <p14:tracePt t="133206" x="2716213" y="3871913"/>
          <p14:tracePt t="133214" x="2701925" y="3914775"/>
          <p14:tracePt t="133222" x="2687638" y="3957638"/>
          <p14:tracePt t="133230" x="2687638" y="4000500"/>
          <p14:tracePt t="133239" x="2673350" y="4029075"/>
          <p14:tracePt t="133246" x="2659063" y="4057650"/>
          <p14:tracePt t="133256" x="2644775" y="4086225"/>
          <p14:tracePt t="133262" x="2644775" y="4114800"/>
          <p14:tracePt t="133270" x="2630488" y="4143375"/>
          <p14:tracePt t="133278" x="2630488" y="4157663"/>
          <p14:tracePt t="133284" x="2630488" y="4186238"/>
          <p14:tracePt t="133291" x="2630488" y="4200525"/>
          <p14:tracePt t="133300" x="2644775" y="4214813"/>
          <p14:tracePt t="133307" x="2673350" y="4257675"/>
          <p14:tracePt t="133316" x="2730500" y="4300538"/>
          <p14:tracePt t="133325" x="2816225" y="4343400"/>
          <p14:tracePt t="133332" x="2901950" y="4386263"/>
          <p14:tracePt t="133339" x="2987675" y="4429125"/>
          <p14:tracePt t="133348" x="3087688" y="4471988"/>
          <p14:tracePt t="133356" x="3173413" y="4500563"/>
          <p14:tracePt t="133364" x="3230563" y="4529138"/>
          <p14:tracePt t="133373" x="3273425" y="4557713"/>
          <p14:tracePt t="133379" x="3316288" y="4557713"/>
          <p14:tracePt t="133390" x="3316288" y="4572000"/>
          <p14:tracePt t="133395" x="3330575" y="4572000"/>
          <p14:tracePt t="133406" x="3330575" y="4586288"/>
          <p14:tracePt t="133426" x="3330575" y="4600575"/>
          <p14:tracePt t="133442" x="3344863" y="4600575"/>
          <p14:tracePt t="133450" x="3387725" y="4600575"/>
          <p14:tracePt t="133458" x="3459163" y="4643438"/>
          <p14:tracePt t="133466" x="3602038" y="4714875"/>
          <p14:tracePt t="133473" x="3802063" y="4772025"/>
          <p14:tracePt t="133482" x="4073525" y="4829175"/>
          <p14:tracePt t="133489" x="4445000" y="4900613"/>
          <p14:tracePt t="133498" x="4902200" y="5000625"/>
          <p14:tracePt t="133507" x="5402263" y="5114925"/>
          <p14:tracePt t="133514" x="5873750" y="5272088"/>
          <p14:tracePt t="133523" x="6318250" y="5343525"/>
          <p14:tracePt t="133530" x="6646863" y="5357813"/>
          <p14:tracePt t="133536" x="6861175" y="5386388"/>
          <p14:tracePt t="133546" x="7018338" y="5400675"/>
          <p14:tracePt t="133552" x="7089775" y="5429250"/>
          <p14:tracePt t="133560" x="7104063" y="5429250"/>
          <p14:tracePt t="133600" x="7089775" y="5429250"/>
          <p14:tracePt t="133607" x="7046913" y="5414963"/>
          <p14:tracePt t="133616" x="6961188" y="5386388"/>
          <p14:tracePt t="133623" x="6889750" y="5386388"/>
          <p14:tracePt t="133632" x="6804025" y="5372100"/>
          <p14:tracePt t="133640" x="6746875" y="5357813"/>
          <p14:tracePt t="133648" x="6704013" y="5343525"/>
          <p14:tracePt t="133656" x="6661150" y="5329238"/>
          <p14:tracePt t="133664" x="6604000" y="5314950"/>
          <p14:tracePt t="133673" x="6561138" y="5314950"/>
          <p14:tracePt t="133677" x="6532563" y="5314950"/>
          <p14:tracePt t="133686" x="6503988" y="5300663"/>
          <p14:tracePt t="133694" x="6475413" y="5286375"/>
          <p14:tracePt t="133702" x="6446838" y="5272088"/>
          <p14:tracePt t="133710" x="6418263" y="5272088"/>
          <p14:tracePt t="133718" x="6403975" y="5272088"/>
          <p14:tracePt t="133726" x="6389688" y="5257800"/>
          <p14:tracePt t="133734" x="6375400" y="5257800"/>
          <p14:tracePt t="133742" x="6361113" y="5257800"/>
          <p14:tracePt t="133750" x="6332538" y="5243513"/>
          <p14:tracePt t="133757" x="6303963" y="5229225"/>
          <p14:tracePt t="133767" x="6275388" y="5214938"/>
          <p14:tracePt t="133773" x="6246813" y="5214938"/>
          <p14:tracePt t="133782" x="6218238" y="5200650"/>
          <p14:tracePt t="133789" x="6189663" y="5186363"/>
          <p14:tracePt t="133798" x="6132513" y="5186363"/>
          <p14:tracePt t="133806" x="6088063" y="5172075"/>
          <p14:tracePt t="133811" x="6059488" y="5157788"/>
          <p14:tracePt t="133820" x="6030913" y="5143500"/>
          <p14:tracePt t="133828" x="6002338" y="5143500"/>
          <p14:tracePt t="133836" x="5988050" y="5143500"/>
          <p14:tracePt t="133852" x="5973763" y="5129213"/>
          <p14:tracePt t="133860" x="5945188" y="5114925"/>
          <p14:tracePt t="133868" x="5916613" y="5114925"/>
          <p14:tracePt t="133876" x="5873750" y="5100638"/>
          <p14:tracePt t="133884" x="5845175" y="5086350"/>
          <p14:tracePt t="133892" x="5802313" y="5072063"/>
          <p14:tracePt t="133900" x="5759450" y="5057775"/>
          <p14:tracePt t="133907" x="5716588" y="5043488"/>
          <p14:tracePt t="133916" x="5645150" y="5014913"/>
          <p14:tracePt t="133923" x="5530850" y="4986338"/>
          <p14:tracePt t="133930" x="5459413" y="4943475"/>
          <p14:tracePt t="133940" x="5387975" y="4929188"/>
          <p14:tracePt t="133946" x="5330825" y="4914900"/>
          <p14:tracePt t="133956" x="5259388" y="4886325"/>
          <p14:tracePt t="133962" x="5202238" y="4857750"/>
          <p14:tracePt t="133970" x="5116513" y="4829175"/>
          <p14:tracePt t="133978" x="5030788" y="4800600"/>
          <p14:tracePt t="133986" x="4973638" y="4772025"/>
          <p14:tracePt t="133993" x="4902200" y="4757738"/>
          <p14:tracePt t="134002" x="4859338" y="4757738"/>
          <p14:tracePt t="134010" x="4830763" y="4743450"/>
          <p14:tracePt t="134018" x="4802188" y="4743450"/>
          <p14:tracePt t="134025" x="4787900" y="4729163"/>
          <p14:tracePt t="134034" x="4759325" y="4729163"/>
          <p14:tracePt t="134042" x="4730750" y="4729163"/>
          <p14:tracePt t="134050" x="4716463" y="4729163"/>
          <p14:tracePt t="134057" x="4673600" y="4729163"/>
          <p14:tracePt t="134064" x="4645025" y="4729163"/>
          <p14:tracePt t="134073" x="4616450" y="4729163"/>
          <p14:tracePt t="134080" x="4587875" y="4729163"/>
          <p14:tracePt t="134090" x="4573588" y="4743450"/>
          <p14:tracePt t="134096" x="4545013" y="4743450"/>
          <p14:tracePt t="134105" x="4530725" y="4772025"/>
          <p14:tracePt t="134112" x="4516438" y="4800600"/>
          <p14:tracePt t="134120" x="4516438" y="4843463"/>
          <p14:tracePt t="134128" x="4502150" y="4872038"/>
          <p14:tracePt t="134136" x="4502150" y="4914900"/>
          <p14:tracePt t="134143" x="4487863" y="4972050"/>
          <p14:tracePt t="134152" x="4473575" y="5014913"/>
          <p14:tracePt t="134160" x="4459288" y="5057775"/>
          <p14:tracePt t="134168" x="4445000" y="5114925"/>
          <p14:tracePt t="134176" x="4402138" y="5157788"/>
          <p14:tracePt t="134184" x="4373563" y="5200650"/>
          <p14:tracePt t="134192" x="4316413" y="5229225"/>
          <p14:tracePt t="134200" x="4287838" y="5257800"/>
          <p14:tracePt t="134206" x="4244975" y="5300663"/>
          <p14:tracePt t="134214" x="4187825" y="5343525"/>
          <p14:tracePt t="134223" x="4144963" y="5357813"/>
          <p14:tracePt t="134230" x="4116388" y="5400675"/>
          <p14:tracePt t="134239" x="4073525" y="5414963"/>
          <p14:tracePt t="134246" x="4044950" y="5443538"/>
          <p14:tracePt t="134255" x="4030663" y="5443538"/>
          <p14:tracePt t="134262" x="4030663" y="5457825"/>
          <p14:tracePt t="134270" x="4016375" y="5457825"/>
          <p14:tracePt t="134302" x="4002088" y="5472113"/>
          <p14:tracePt t="134319" x="3987800" y="5472113"/>
          <p14:tracePt t="134326" x="3973513" y="5472113"/>
          <p14:tracePt t="134348" x="3959225" y="5472113"/>
          <p14:tracePt t="134490" x="3959225" y="5457825"/>
          <p14:tracePt t="134505" x="3959225" y="5443538"/>
          <p14:tracePt t="134514" x="3944938" y="5443538"/>
          <p14:tracePt t="134562" x="3944938" y="5429250"/>
          <p14:tracePt t="134570" x="3944938" y="5414963"/>
          <p14:tracePt t="134578" x="3944938" y="5400675"/>
          <p14:tracePt t="134586" x="3944938" y="5386388"/>
          <p14:tracePt t="134592" x="3930650" y="5372100"/>
          <p14:tracePt t="134601" x="3930650" y="5343525"/>
          <p14:tracePt t="134607" x="3916363" y="5300663"/>
          <p14:tracePt t="134616" x="3902075" y="5272088"/>
          <p14:tracePt t="134632" x="3902075" y="5243513"/>
          <p14:tracePt t="134639" x="3887788" y="5229225"/>
          <p14:tracePt t="134647" x="3873500" y="5229225"/>
          <p14:tracePt t="134656" x="3873500" y="5214938"/>
          <p14:tracePt t="134664" x="3873500" y="5200650"/>
          <p14:tracePt t="134673" x="3859213" y="5200650"/>
          <p14:tracePt t="134680" x="3859213" y="5172075"/>
          <p14:tracePt t="134689" x="3844925" y="5143500"/>
          <p14:tracePt t="134695" x="3816350" y="5114925"/>
          <p14:tracePt t="134705" x="3816350" y="5086350"/>
          <p14:tracePt t="137116" x="3830638" y="5157788"/>
          <p14:tracePt t="137124" x="3844925" y="5243513"/>
          <p14:tracePt t="137131" x="3859213" y="5286375"/>
          <p14:tracePt t="137140" x="3873500" y="5329238"/>
          <p14:tracePt t="137148" x="3873500" y="5372100"/>
          <p14:tracePt t="137157" x="3873500" y="5414963"/>
          <p14:tracePt t="137162" x="3873500" y="5457825"/>
          <p14:tracePt t="137173" x="3873500" y="5486400"/>
          <p14:tracePt t="137177" x="3873500" y="5500688"/>
          <p14:tracePt t="137186" x="3873500" y="5514975"/>
          <p14:tracePt t="137336" x="3873500" y="5529263"/>
          <p14:tracePt t="137344" x="3873500" y="5557838"/>
          <p14:tracePt t="137352" x="3873500" y="5586413"/>
          <p14:tracePt t="137360" x="3873500" y="5614988"/>
          <p14:tracePt t="137367" x="3873500" y="5629275"/>
          <p14:tracePt t="137375" x="3873500" y="5643563"/>
          <p14:tracePt t="137461" x="3873500" y="5700713"/>
          <p14:tracePt t="137470" x="3873500" y="5743575"/>
          <p14:tracePt t="137478" x="3873500" y="5772150"/>
          <p14:tracePt t="137486" x="3873500" y="5786438"/>
          <p14:tracePt t="137494" x="3873500" y="5815013"/>
          <p14:tracePt t="137503" x="3873500" y="5843588"/>
          <p14:tracePt t="137509" x="3873500" y="5857875"/>
          <p14:tracePt t="137519" x="3859213" y="5872163"/>
          <p14:tracePt t="137525" x="3859213" y="5886450"/>
          <p14:tracePt t="137542" x="3844925" y="5900738"/>
          <p14:tracePt t="137548" x="3830638" y="5915025"/>
          <p14:tracePt t="137557" x="3830638" y="5929313"/>
          <p14:tracePt t="137564" x="3830638" y="5957888"/>
          <p14:tracePt t="137573" x="3830638" y="5986463"/>
          <p14:tracePt t="137580" x="3830638" y="6029325"/>
          <p14:tracePt t="137590" x="3830638" y="6072188"/>
          <p14:tracePt t="137596" x="3830638" y="6100763"/>
          <p14:tracePt t="137606" x="3844925" y="6129338"/>
          <p14:tracePt t="137612" x="3859213" y="6157913"/>
          <p14:tracePt t="137628" x="3873500" y="6157913"/>
          <p14:tracePt t="137636" x="3873500" y="6172200"/>
          <p14:tracePt t="137644" x="3859213" y="6215063"/>
          <p14:tracePt t="137652" x="3844925" y="6286500"/>
          <p14:tracePt t="137660" x="3830638" y="6329363"/>
          <p14:tracePt t="138038" x="3830638" y="6315075"/>
          <p14:tracePt t="138054" x="3844925" y="6286500"/>
          <p14:tracePt t="138062" x="3873500" y="6286500"/>
          <p14:tracePt t="138070" x="3902075" y="6272213"/>
          <p14:tracePt t="138078" x="3916363" y="6257925"/>
          <p14:tracePt t="138084" x="3930650" y="6257925"/>
          <p14:tracePt t="138101" x="3944938" y="6272213"/>
          <p14:tracePt t="138124" x="3944938" y="6286500"/>
          <p14:tracePt t="138139" x="3959225" y="6300788"/>
          <p14:tracePt t="138148" x="3973513" y="6300788"/>
          <p14:tracePt t="138156" x="3973513" y="6315075"/>
          <p14:tracePt t="138163" x="3973513" y="6329363"/>
          <p14:tracePt t="138180" x="3973513" y="6343650"/>
          <p14:tracePt t="138204" x="3973513" y="6357938"/>
          <p14:tracePt t="138234" x="3973513" y="6372225"/>
          <p14:tracePt t="138257" x="3973513" y="6386513"/>
          <p14:tracePt t="138266" x="3973513" y="6400800"/>
          <p14:tracePt t="138273" x="3987800" y="6400800"/>
          <p14:tracePt t="138281" x="3987800" y="6415088"/>
          <p14:tracePt t="138289" x="4002088" y="6415088"/>
          <p14:tracePt t="138298" x="4002088" y="6429375"/>
          <p14:tracePt t="138306" x="4016375" y="6429375"/>
          <p14:tracePt t="138314" x="4030663" y="6429375"/>
          <p14:tracePt t="138346" x="4030663" y="6415088"/>
          <p14:tracePt t="138360" x="4016375" y="6400800"/>
          <p14:tracePt t="138376" x="4002088" y="6400800"/>
          <p14:tracePt t="138400" x="3987800" y="6400800"/>
          <p14:tracePt t="138416" x="3987800" y="6415088"/>
          <p14:tracePt t="138432" x="3987800" y="6429375"/>
          <p14:tracePt t="138439" x="4002088" y="6443663"/>
          <p14:tracePt t="138448" x="4030663" y="6443663"/>
          <p14:tracePt t="138464" x="4044950" y="6457950"/>
          <p14:tracePt t="138488" x="4044950" y="6472238"/>
          <p14:tracePt t="138503" x="4044950" y="6486525"/>
          <p14:tracePt t="138518" x="4044950" y="6500813"/>
          <p14:tracePt t="138534" x="4044950" y="6515100"/>
          <p14:tracePt t="138550" x="4044950" y="6529388"/>
          <p14:tracePt t="138740" x="4059238" y="6529388"/>
          <p14:tracePt t="138748" x="4073525" y="6515100"/>
          <p14:tracePt t="138754" x="4102100" y="6515100"/>
          <p14:tracePt t="138764" x="4144963" y="6500813"/>
          <p14:tracePt t="138770" x="4187825" y="6486525"/>
          <p14:tracePt t="138777" x="4230688" y="6472238"/>
          <p14:tracePt t="138786" x="4273550" y="6472238"/>
          <p14:tracePt t="138793" x="4316413" y="6457950"/>
          <p14:tracePt t="138802" x="4344988" y="6457950"/>
          <p14:tracePt t="138810" x="4359275" y="6457950"/>
          <p14:tracePt t="138818" x="4373563" y="6457950"/>
          <p14:tracePt t="138826" x="4387850" y="6457950"/>
          <p14:tracePt t="138904" x="4359275" y="6472238"/>
          <p14:tracePt t="138912" x="4330700" y="6486525"/>
          <p14:tracePt t="138920" x="4302125" y="6486525"/>
          <p14:tracePt t="138928" x="4287838" y="6486525"/>
          <p14:tracePt t="138936" x="4273550" y="6500813"/>
          <p14:tracePt t="138943" x="4259263" y="6500813"/>
          <p14:tracePt t="138952" x="4244975" y="6515100"/>
          <p14:tracePt t="138959" x="4244975" y="6529388"/>
          <p14:tracePt t="138968" x="4230688" y="6543675"/>
          <p14:tracePt t="138976" x="4216400" y="6557963"/>
          <p14:tracePt t="138984" x="4216400" y="6586538"/>
          <p14:tracePt t="138991" x="4202113" y="6600825"/>
          <p14:tracePt t="139000" x="4187825" y="6629400"/>
          <p14:tracePt t="139007" x="4187825" y="6657975"/>
          <p14:tracePt t="139016" x="4187825" y="6686550"/>
          <p14:tracePt t="139023" x="4187825" y="6729413"/>
          <p14:tracePt t="139030" x="4187825" y="6743700"/>
          <p14:tracePt t="139039" x="4173538" y="6757988"/>
          <p14:tracePt t="139046" x="4173538" y="6772275"/>
          <p14:tracePt t="139056" x="4159250" y="6772275"/>
          <p14:tracePt t="139062" x="4159250" y="6786563"/>
          <p14:tracePt t="139070" x="4144963" y="6800850"/>
          <p14:tracePt t="139086" x="4130675" y="6800850"/>
          <p14:tracePt t="139093" x="4116388" y="6800850"/>
          <p14:tracePt t="139110" x="4116388" y="6786563"/>
          <p14:tracePt t="139126" x="4116388" y="6772275"/>
          <p14:tracePt t="139143" x="4116388" y="6757988"/>
          <p14:tracePt t="139156" x="4116388" y="6743700"/>
          <p14:tracePt t="139164" x="4116388" y="6729413"/>
          <p14:tracePt t="139180" x="4116388" y="6715125"/>
          <p14:tracePt t="139196" x="4116388" y="6700838"/>
          <p14:tracePt t="139212" x="4116388" y="6686550"/>
          <p14:tracePt t="139260" x="4116388" y="6672263"/>
          <p14:tracePt t="139284" x="4116388" y="6657975"/>
          <p14:tracePt t="139305" x="4116388" y="6643688"/>
          <p14:tracePt t="139338" x="4116388" y="6629400"/>
          <p14:tracePt t="139432" x="4116388" y="6615113"/>
          <p14:tracePt t="139472" x="4102100" y="6615113"/>
          <p14:tracePt t="139574" x="4144963" y="6600825"/>
          <p14:tracePt t="139581" x="4202113" y="6586538"/>
          <p14:tracePt t="139589" x="4273550" y="6572250"/>
          <p14:tracePt t="139598" x="4330700" y="6572250"/>
          <p14:tracePt t="139606" x="4387850" y="6557963"/>
          <p14:tracePt t="139613" x="4473575" y="6543675"/>
          <p14:tracePt t="139623" x="4530725" y="6529388"/>
          <p14:tracePt t="139630" x="4573588" y="6529388"/>
          <p14:tracePt t="139639" x="4587875" y="6529388"/>
          <p14:tracePt t="139661" x="4587875" y="6543675"/>
          <p14:tracePt t="139670" x="4573588" y="6572250"/>
          <p14:tracePt t="139678" x="4559300" y="6615113"/>
          <p14:tracePt t="139684" x="4530725" y="6615113"/>
          <p14:tracePt t="139708" x="4545013" y="6615113"/>
          <p14:tracePt t="139716" x="4559300" y="6657975"/>
          <p14:tracePt t="140126" x="4545013" y="6657975"/>
          <p14:tracePt t="140134" x="4530725" y="6643688"/>
          <p14:tracePt t="140142" x="4502150" y="6615113"/>
          <p14:tracePt t="140150" x="4473575" y="6600825"/>
          <p14:tracePt t="140158" x="4459288" y="6586538"/>
          <p14:tracePt t="140166" x="4430713" y="6586538"/>
          <p14:tracePt t="140173" x="4430713" y="6572250"/>
          <p14:tracePt t="140182" x="4416425" y="6557963"/>
          <p14:tracePt t="140198" x="4416425" y="6543675"/>
          <p14:tracePt t="140214" x="4416425" y="6529388"/>
          <p14:tracePt t="140230" x="4416425" y="6515100"/>
          <p14:tracePt t="140236" x="4430713" y="6500813"/>
          <p14:tracePt t="140244" x="4445000" y="6500813"/>
          <p14:tracePt t="140252" x="4445000" y="6486525"/>
          <p14:tracePt t="140268" x="4445000" y="6457950"/>
          <p14:tracePt t="140276" x="4430713" y="6457950"/>
          <p14:tracePt t="140284" x="4387850" y="6443663"/>
          <p14:tracePt t="140292" x="4373563" y="6429375"/>
          <p14:tracePt t="140300" x="4344988" y="6429375"/>
          <p14:tracePt t="140307" x="4316413" y="6415088"/>
          <p14:tracePt t="140316" x="4302125" y="6400800"/>
          <p14:tracePt t="140325" x="4287838" y="6400800"/>
          <p14:tracePt t="140332" x="4273550" y="6386513"/>
          <p14:tracePt t="140340" x="4273550" y="6372225"/>
          <p14:tracePt t="140348" x="4259263" y="6372225"/>
          <p14:tracePt t="140353" x="4244975" y="6357938"/>
          <p14:tracePt t="140370" x="4230688" y="6343650"/>
          <p14:tracePt t="140386" x="4216400" y="6343650"/>
          <p14:tracePt t="140394" x="4216400" y="6329363"/>
          <p14:tracePt t="140402" x="4202113" y="6315075"/>
          <p14:tracePt t="140410" x="4187825" y="6315075"/>
          <p14:tracePt t="140418" x="4187825" y="6300788"/>
          <p14:tracePt t="140426" x="4173538" y="6300788"/>
          <p14:tracePt t="140434" x="4173538" y="6286500"/>
          <p14:tracePt t="140441" x="4159250" y="6286500"/>
          <p14:tracePt t="140450" x="4144963" y="6272213"/>
          <p14:tracePt t="140458" x="4130675" y="6257925"/>
          <p14:tracePt t="140466" x="4087813" y="6257925"/>
          <p14:tracePt t="140473" x="4059238" y="6243638"/>
          <p14:tracePt t="140482" x="4044950" y="6229350"/>
          <p14:tracePt t="140490" x="4030663" y="6229350"/>
          <p14:tracePt t="140496" x="4030663" y="6215063"/>
          <p14:tracePt t="140506" x="4016375" y="6215063"/>
          <p14:tracePt t="140511" x="4016375" y="6200775"/>
          <p14:tracePt t="140536" x="4002088" y="6200775"/>
          <p14:tracePt t="140613" x="3987800" y="6200775"/>
          <p14:tracePt t="140638" x="3973513" y="6186488"/>
          <p14:tracePt t="140702" x="3959225" y="6186488"/>
          <p14:tracePt t="140726" x="3959225" y="6172200"/>
          <p14:tracePt t="140748" x="3959225" y="6157913"/>
          <p14:tracePt t="140755" x="3944938" y="6143625"/>
          <p14:tracePt t="140780" x="3930650" y="6143625"/>
          <p14:tracePt t="140796" x="3916363" y="6143625"/>
          <p14:tracePt t="140812" x="3902075" y="6143625"/>
          <p14:tracePt t="140835" x="3887788" y="6143625"/>
          <p14:tracePt t="140852" x="3873500" y="6143625"/>
          <p14:tracePt t="140868" x="3859213" y="6143625"/>
          <p14:tracePt t="140889" x="3859213" y="6129338"/>
          <p14:tracePt t="141064" x="3859213" y="6115050"/>
          <p14:tracePt t="141528" x="3859213" y="6129338"/>
          <p14:tracePt t="141569" x="3873500" y="6129338"/>
          <p14:tracePt t="141592" x="3873500" y="6143625"/>
          <p14:tracePt t="141608" x="3887788" y="6157913"/>
          <p14:tracePt t="141624" x="3887788" y="6172200"/>
          <p14:tracePt t="141639" x="3887788" y="6186488"/>
          <p14:tracePt t="141655" x="3887788" y="6200775"/>
          <p14:tracePt t="141662" x="3887788" y="6215063"/>
          <p14:tracePt t="141686" x="3887788" y="6229350"/>
          <p14:tracePt t="141694" x="3873500" y="6229350"/>
          <p14:tracePt t="141702" x="3873500" y="6243638"/>
          <p14:tracePt t="141718" x="3873500" y="6257925"/>
          <p14:tracePt t="141726" x="3873500" y="6272213"/>
          <p14:tracePt t="141734" x="3873500" y="6286500"/>
          <p14:tracePt t="141742" x="3873500" y="6300788"/>
          <p14:tracePt t="141750" x="3873500" y="6315075"/>
          <p14:tracePt t="141766" x="3859213" y="6329363"/>
          <p14:tracePt t="141780" x="3859213" y="6343650"/>
          <p14:tracePt t="141796" x="3859213" y="6357938"/>
          <p14:tracePt t="141836" x="3859213" y="6372225"/>
          <p14:tracePt t="141844" x="3859213" y="6386513"/>
          <p14:tracePt t="141859" x="3859213" y="6400800"/>
          <p14:tracePt t="141867" x="3859213" y="6415088"/>
          <p14:tracePt t="141962" x="3859213" y="6386513"/>
          <p14:tracePt t="141970" x="3873500" y="6357938"/>
          <p14:tracePt t="141978" x="3873500" y="6329363"/>
          <p14:tracePt t="141986" x="3887788" y="6300788"/>
          <p14:tracePt t="141994" x="3902075" y="6286500"/>
          <p14:tracePt t="142002" x="3916363" y="6257925"/>
          <p14:tracePt t="142009" x="3916363" y="6215063"/>
          <p14:tracePt t="142019" x="3916363" y="6186488"/>
          <p14:tracePt t="142026" x="3930650" y="6129338"/>
          <p14:tracePt t="142034" x="3930650" y="6100763"/>
          <p14:tracePt t="142041" x="3944938" y="6072188"/>
          <p14:tracePt t="142050" x="3944938" y="6043613"/>
          <p14:tracePt t="142056" x="3959225" y="6015038"/>
          <p14:tracePt t="142064" x="3973513" y="5986463"/>
          <p14:tracePt t="142073" x="3987800" y="5943600"/>
          <p14:tracePt t="142079" x="3987800" y="5915025"/>
          <p14:tracePt t="142089" x="3987800" y="5886450"/>
          <p14:tracePt t="142096" x="4002088" y="5857875"/>
          <p14:tracePt t="142105" x="4016375" y="5815013"/>
          <p14:tracePt t="142112" x="4016375" y="5772150"/>
          <p14:tracePt t="142120" x="4016375" y="5743575"/>
          <p14:tracePt t="142127" x="4016375" y="5700713"/>
          <p14:tracePt t="142136" x="4016375" y="5686425"/>
          <p14:tracePt t="142152" x="4016375" y="5657850"/>
          <p14:tracePt t="142168" x="4016375" y="5643563"/>
          <p14:tracePt t="142184" x="4016375" y="5629275"/>
          <p14:tracePt t="142190" x="4016375" y="5614988"/>
          <p14:tracePt t="142200" x="4002088" y="5586413"/>
          <p14:tracePt t="142205" x="4002088" y="5572125"/>
          <p14:tracePt t="142214" x="3987800" y="5543550"/>
          <p14:tracePt t="142223" x="3973513" y="5514975"/>
          <p14:tracePt t="142230" x="3973513" y="5472113"/>
          <p14:tracePt t="142239" x="3959225" y="5429250"/>
          <p14:tracePt t="142246" x="3930650" y="5343525"/>
          <p14:tracePt t="142256" x="3916363" y="5257800"/>
          <p14:tracePt t="142262" x="3902075" y="5186363"/>
          <p14:tracePt t="142270" x="3887788" y="5114925"/>
          <p14:tracePt t="142278" x="3873500" y="5072063"/>
          <p14:tracePt t="142286" x="3873500" y="5029200"/>
          <p14:tracePt t="142294" x="3873500" y="5000625"/>
          <p14:tracePt t="142302" x="3873500" y="4957763"/>
          <p14:tracePt t="142310" x="3873500" y="4914900"/>
          <p14:tracePt t="142318" x="3873500" y="4886325"/>
          <p14:tracePt t="142323" x="3873500" y="4843463"/>
          <p14:tracePt t="142341" x="3873500" y="4786313"/>
          <p14:tracePt t="142348" x="3873500" y="4743450"/>
          <p14:tracePt t="142356" x="3873500" y="4714875"/>
          <p14:tracePt t="142364" x="3873500" y="4672013"/>
          <p14:tracePt t="142373" x="3873500" y="4643438"/>
          <p14:tracePt t="142380" x="3873500" y="4614863"/>
          <p14:tracePt t="142390" x="3873500" y="4572000"/>
          <p14:tracePt t="142396" x="3873500" y="4543425"/>
          <p14:tracePt t="142406" x="3873500" y="4500563"/>
          <p14:tracePt t="142412" x="3887788" y="4443413"/>
          <p14:tracePt t="142420" x="3887788" y="4357688"/>
          <p14:tracePt t="142428" x="3887788" y="4271963"/>
          <p14:tracePt t="142436" x="3887788" y="4157663"/>
          <p14:tracePt t="142444" x="3887788" y="4071938"/>
          <p14:tracePt t="142450" x="3887788" y="3986213"/>
          <p14:tracePt t="142457" x="3887788" y="3900488"/>
          <p14:tracePt t="142466" x="3887788" y="3843338"/>
          <p14:tracePt t="142473" x="3887788" y="3786188"/>
          <p14:tracePt t="142481" x="3887788" y="3743325"/>
          <p14:tracePt t="142490" x="3887788" y="3700463"/>
          <p14:tracePt t="142499" x="3887788" y="3657600"/>
          <p14:tracePt t="142506" x="3887788" y="3614738"/>
          <p14:tracePt t="142514" x="3887788" y="3571875"/>
          <p14:tracePt t="142523" x="3887788" y="3543300"/>
          <p14:tracePt t="142530" x="3873500" y="3500438"/>
          <p14:tracePt t="142539" x="3873500" y="3471863"/>
          <p14:tracePt t="142546" x="3873500" y="3443288"/>
          <p14:tracePt t="142556" x="3873500" y="3414713"/>
          <p14:tracePt t="142561" x="3873500" y="3400425"/>
          <p14:tracePt t="142570" x="3873500" y="3386138"/>
          <p14:tracePt t="142578" x="3859213" y="3386138"/>
          <p14:tracePt t="142584" x="3859213" y="3371850"/>
          <p14:tracePt t="142591" x="3859213" y="3357563"/>
          <p14:tracePt t="142600" x="3859213" y="3328988"/>
          <p14:tracePt t="142608" x="3859213" y="3286125"/>
          <p14:tracePt t="142616" x="3844925" y="3257550"/>
          <p14:tracePt t="142623" x="3844925" y="3214688"/>
          <p14:tracePt t="142632" x="3844925" y="3171825"/>
          <p14:tracePt t="142640" x="3844925" y="3114675"/>
          <p14:tracePt t="142648" x="3830638" y="3071813"/>
          <p14:tracePt t="142656" x="3830638" y="3028950"/>
          <p14:tracePt t="142664" x="3830638" y="2986088"/>
          <p14:tracePt t="142672" x="3816350" y="2943225"/>
          <p14:tracePt t="142680" x="3802063" y="2900363"/>
          <p14:tracePt t="142689" x="3787775" y="2843213"/>
          <p14:tracePt t="142696" x="3787775" y="2800350"/>
          <p14:tracePt t="142705" x="3773488" y="2757488"/>
          <p14:tracePt t="142710" x="3759200" y="2714625"/>
          <p14:tracePt t="142719" x="3744913" y="2671763"/>
          <p14:tracePt t="142726" x="3744913" y="2643188"/>
          <p14:tracePt t="142741" x="3730625" y="2628900"/>
          <p14:tracePt t="142782" x="3730625" y="2600325"/>
          <p14:tracePt t="142789" x="3716338" y="2557463"/>
          <p14:tracePt t="142798" x="3702050" y="2500313"/>
          <p14:tracePt t="142806" x="3702050" y="2443163"/>
          <p14:tracePt t="142814" x="3687763" y="2386013"/>
          <p14:tracePt t="142823" x="3687763" y="2357438"/>
          <p14:tracePt t="142828" x="3673475" y="2343150"/>
          <p14:tracePt t="142840" x="3673475" y="2328863"/>
          <p14:tracePt t="142994" x="3673475" y="2428875"/>
          <p14:tracePt t="143002" x="3716338" y="2586038"/>
          <p14:tracePt t="143010" x="3759200" y="2743200"/>
          <p14:tracePt t="143018" x="3787775" y="2914650"/>
          <p14:tracePt t="143025" x="3802063" y="3057525"/>
          <p14:tracePt t="143034" x="3816350" y="3186113"/>
          <p14:tracePt t="143041" x="3830638" y="3343275"/>
          <p14:tracePt t="143051" x="3844925" y="3471863"/>
          <p14:tracePt t="143057" x="3844925" y="3614738"/>
          <p14:tracePt t="143066" x="3830638" y="3729038"/>
          <p14:tracePt t="143073" x="3816350" y="3843338"/>
          <p14:tracePt t="143082" x="3802063" y="3957638"/>
          <p14:tracePt t="143090" x="3802063" y="4071938"/>
          <p14:tracePt t="143098" x="3802063" y="4186238"/>
          <p14:tracePt t="143105" x="3802063" y="4300538"/>
          <p14:tracePt t="143112" x="3787775" y="4400550"/>
          <p14:tracePt t="143120" x="3773488" y="4500563"/>
          <p14:tracePt t="143128" x="3759200" y="4586288"/>
          <p14:tracePt t="143136" x="3730625" y="4700588"/>
          <p14:tracePt t="143144" x="3702050" y="4814888"/>
          <p14:tracePt t="143152" x="3687763" y="4957763"/>
          <p14:tracePt t="143160" x="3673475" y="5072063"/>
          <p14:tracePt t="143167" x="3644900" y="5186363"/>
          <p14:tracePt t="143177" x="3630613" y="5272088"/>
          <p14:tracePt t="143184" x="3616325" y="5329238"/>
          <p14:tracePt t="143192" x="3616325" y="5386388"/>
          <p14:tracePt t="143200" x="3616325" y="5429250"/>
          <p14:tracePt t="143208" x="3616325" y="5472113"/>
          <p14:tracePt t="143216" x="3616325" y="5500688"/>
          <p14:tracePt t="143223" x="3616325" y="5543550"/>
          <p14:tracePt t="143240" x="3616325" y="5557838"/>
          <p14:tracePt t="143256" x="3616325" y="5572125"/>
          <p14:tracePt t="143261" x="3630613" y="5572125"/>
          <p14:tracePt t="143270" x="3630613" y="5600700"/>
          <p14:tracePt t="143278" x="3630613" y="5614988"/>
          <p14:tracePt t="143286" x="3630613" y="5643563"/>
          <p14:tracePt t="143294" x="3630613" y="5672138"/>
          <p14:tracePt t="143302" x="3630613" y="5700713"/>
          <p14:tracePt t="143310" x="3630613" y="5729288"/>
          <p14:tracePt t="143318" x="3630613" y="5772150"/>
          <p14:tracePt t="143338" x="3602038" y="5829300"/>
          <p14:tracePt t="143342" x="3602038" y="5857875"/>
          <p14:tracePt t="143350" x="3587750" y="5886450"/>
          <p14:tracePt t="143357" x="3573463" y="5943600"/>
          <p14:tracePt t="143364" x="3559175" y="5986463"/>
          <p14:tracePt t="143373" x="3559175" y="6029325"/>
          <p14:tracePt t="143380" x="3544888" y="6086475"/>
          <p14:tracePt t="143389" x="3530600" y="6129338"/>
          <p14:tracePt t="143396" x="3530600" y="6157913"/>
          <p14:tracePt t="143406" x="3530600" y="6186488"/>
          <p14:tracePt t="143412" x="3530600" y="6229350"/>
          <p14:tracePt t="143420" x="3530600" y="6257925"/>
          <p14:tracePt t="143428" x="3544888" y="6286500"/>
          <p14:tracePt t="143436" x="3573463" y="6300788"/>
          <p14:tracePt t="143444" x="3573463" y="6315075"/>
          <p14:tracePt t="143452" x="3587750" y="6343650"/>
          <p14:tracePt t="143459" x="3587750" y="6386513"/>
          <p14:tracePt t="143468" x="3587750" y="6443663"/>
          <p14:tracePt t="143476" x="3559175" y="6529388"/>
          <p14:tracePt t="143484" x="3502025" y="6643688"/>
          <p14:tracePt t="143492" x="3473450" y="6686550"/>
          <p14:tracePt t="144215" x="3502025" y="6672263"/>
          <p14:tracePt t="144231" x="3516313" y="6657975"/>
          <p14:tracePt t="144239" x="3530600" y="6657975"/>
          <p14:tracePt t="144248" x="3544888" y="6643688"/>
          <p14:tracePt t="144256" x="3544888" y="6629400"/>
          <p14:tracePt t="144264" x="3559175" y="6615113"/>
          <p14:tracePt t="144272" x="3573463" y="6586538"/>
          <p14:tracePt t="144280" x="3587750" y="6543675"/>
          <p14:tracePt t="144289" x="3630613" y="6472238"/>
          <p14:tracePt t="144296" x="3673475" y="6415088"/>
          <p14:tracePt t="144302" x="3673475" y="6400800"/>
          <p14:tracePt t="144310" x="3687763" y="6386513"/>
          <p14:tracePt t="144326" x="3687763" y="6372225"/>
          <p14:tracePt t="144342" x="3687763" y="6357938"/>
          <p14:tracePt t="144357" x="3687763" y="6343650"/>
          <p14:tracePt t="144381" x="3687763" y="6329363"/>
          <p14:tracePt t="145028" x="3687763" y="6315075"/>
          <p14:tracePt t="145036" x="3702050" y="6315075"/>
          <p14:tracePt t="145044" x="3702050" y="6300788"/>
          <p14:tracePt t="145052" x="3716338" y="6300788"/>
          <p14:tracePt t="145100" x="3730625" y="6300788"/>
          <p14:tracePt t="146494" x="3730625" y="6200775"/>
          <p14:tracePt t="146502" x="3773488" y="6086475"/>
          <p14:tracePt t="146510" x="3787775" y="6000750"/>
          <p14:tracePt t="146518" x="3816350" y="5915025"/>
          <p14:tracePt t="146526" x="3830638" y="5800725"/>
          <p14:tracePt t="146534" x="3844925" y="5686425"/>
          <p14:tracePt t="146541" x="3859213" y="5572125"/>
          <p14:tracePt t="146550" x="3873500" y="5457825"/>
          <p14:tracePt t="146557" x="3887788" y="5343525"/>
          <p14:tracePt t="146563" x="3902075" y="5214938"/>
          <p14:tracePt t="146573" x="3930650" y="5086350"/>
          <p14:tracePt t="146579" x="3944938" y="4957763"/>
          <p14:tracePt t="146589" x="3959225" y="4829175"/>
          <p14:tracePt t="146594" x="3973513" y="4714875"/>
          <p14:tracePt t="146603" x="3987800" y="4614863"/>
          <p14:tracePt t="146610" x="4002088" y="4500563"/>
          <p14:tracePt t="146618" x="4016375" y="4386263"/>
          <p14:tracePt t="146626" x="4030663" y="4257675"/>
          <p14:tracePt t="146634" x="4044950" y="4114800"/>
          <p14:tracePt t="146642" x="4073525" y="3957638"/>
          <p14:tracePt t="146651" x="4087813" y="3829050"/>
          <p14:tracePt t="146659" x="4130675" y="3700463"/>
          <p14:tracePt t="146668" x="4159250" y="3586163"/>
          <p14:tracePt t="146675" x="4202113" y="3486150"/>
          <p14:tracePt t="146683" x="4230688" y="3400425"/>
          <p14:tracePt t="146692" x="4273550" y="3314700"/>
          <p14:tracePt t="146698" x="4302125" y="3243263"/>
          <p14:tracePt t="146705" x="4330700" y="3171825"/>
          <p14:tracePt t="146714" x="4359275" y="3100388"/>
          <p14:tracePt t="146723" x="4359275" y="3071813"/>
          <p14:tracePt t="146730" x="4373563" y="3043238"/>
          <p14:tracePt t="146739" x="4387850" y="3014663"/>
          <p14:tracePt t="146746" x="4402138" y="2986088"/>
          <p14:tracePt t="146756" x="4402138" y="2943225"/>
          <p14:tracePt t="146762" x="4416425" y="2914650"/>
          <p14:tracePt t="146770" x="4430713" y="2900363"/>
          <p14:tracePt t="146778" x="4430713" y="2886075"/>
          <p14:tracePt t="146786" x="4430713" y="2871788"/>
          <p14:tracePt t="146794" x="4430713" y="2857500"/>
          <p14:tracePt t="146802" x="4430713" y="2843213"/>
          <p14:tracePt t="146810" x="4430713" y="2828925"/>
          <p14:tracePt t="146826" x="4430713" y="2800350"/>
          <p14:tracePt t="146832" x="4430713" y="2757488"/>
          <p14:tracePt t="146839" x="4430713" y="2714625"/>
          <p14:tracePt t="146848" x="4430713" y="2671763"/>
          <p14:tracePt t="146856" x="4416425" y="2628900"/>
          <p14:tracePt t="146864" x="4402138" y="2586038"/>
          <p14:tracePt t="146873" x="4387850" y="2543175"/>
          <p14:tracePt t="146880" x="4373563" y="2500313"/>
          <p14:tracePt t="146889" x="4359275" y="2457450"/>
          <p14:tracePt t="146896" x="4330700" y="2400300"/>
          <p14:tracePt t="146906" x="4302125" y="2343150"/>
          <p14:tracePt t="146912" x="4259263" y="2271713"/>
          <p14:tracePt t="146920" x="4216400" y="2185988"/>
          <p14:tracePt t="146928" x="4173538" y="2143125"/>
          <p14:tracePt t="146936" x="4116388" y="2071688"/>
          <p14:tracePt t="146944" x="4087813" y="2043113"/>
          <p14:tracePt t="146952" x="4073525" y="2000250"/>
          <p14:tracePt t="146968" x="4073525" y="1985963"/>
          <p14:tracePt t="146973" x="4059238" y="1985963"/>
          <p14:tracePt t="147148" x="4059238" y="1971675"/>
          <p14:tracePt t="147242" x="4059238" y="1957388"/>
          <p14:tracePt t="147258" x="4030663" y="1943100"/>
          <p14:tracePt t="147266" x="4016375" y="1900238"/>
          <p14:tracePt t="147273" x="4002088" y="1857375"/>
          <p14:tracePt t="147282" x="3987800" y="1814513"/>
          <p14:tracePt t="147289" x="3973513" y="1771650"/>
          <p14:tracePt t="147298" x="3973513" y="1743075"/>
          <p14:tracePt t="147306" x="3959225" y="1714500"/>
          <p14:tracePt t="147359" x="3959225" y="1700213"/>
          <p14:tracePt t="147384" x="3944938" y="1700213"/>
          <p14:tracePt t="147440" x="3944938" y="1685925"/>
          <p14:tracePt t="147472" x="3944938" y="1671638"/>
          <p14:tracePt t="148569" x="3959225" y="1671638"/>
          <p14:tracePt t="148574" x="4030663" y="1728788"/>
          <p14:tracePt t="148582" x="4116388" y="1785938"/>
          <p14:tracePt t="148589" x="4173538" y="1871663"/>
          <p14:tracePt t="148598" x="4216400" y="1985963"/>
          <p14:tracePt t="148606" x="4273550" y="2100263"/>
          <p14:tracePt t="148613" x="4316413" y="2228850"/>
          <p14:tracePt t="148622" x="4359275" y="2314575"/>
          <p14:tracePt t="148630" x="4402138" y="2386013"/>
          <p14:tracePt t="148638" x="4445000" y="2428875"/>
          <p14:tracePt t="148646" x="4487863" y="2500313"/>
          <p14:tracePt t="148656" x="4530725" y="2586038"/>
          <p14:tracePt t="148662" x="4587875" y="2671763"/>
          <p14:tracePt t="148670" x="4630738" y="2743200"/>
          <p14:tracePt t="148678" x="4687888" y="2814638"/>
          <p14:tracePt t="148686" x="4730750" y="2900363"/>
          <p14:tracePt t="148692" x="4745038" y="2971800"/>
          <p14:tracePt t="148702" x="4787900" y="3014663"/>
          <p14:tracePt t="148707" x="4816475" y="3086100"/>
          <p14:tracePt t="148716" x="4873625" y="3157538"/>
          <p14:tracePt t="148723" x="4916488" y="3200400"/>
          <p14:tracePt t="148731" x="4973638" y="3257550"/>
          <p14:tracePt t="148740" x="5059363" y="3314700"/>
          <p14:tracePt t="148748" x="5173663" y="3371850"/>
          <p14:tracePt t="148756" x="5302250" y="3414713"/>
          <p14:tracePt t="148763" x="5416550" y="3443288"/>
          <p14:tracePt t="148774" x="5545138" y="3486150"/>
          <p14:tracePt t="148780" x="5659438" y="3543300"/>
          <p14:tracePt t="148789" x="5745163" y="3543300"/>
          <p14:tracePt t="148796" x="5788025" y="3571875"/>
          <p14:tracePt t="148806" x="5830888" y="3586163"/>
          <p14:tracePt t="148812" x="5859463" y="3600450"/>
          <p14:tracePt t="148820" x="5888038" y="3600450"/>
          <p14:tracePt t="148827" x="5930900" y="3614738"/>
          <p14:tracePt t="148834" x="5945188" y="3629025"/>
          <p14:tracePt t="148850" x="5973763" y="3657600"/>
          <p14:tracePt t="148858" x="6002338" y="3671888"/>
          <p14:tracePt t="148866" x="6045200" y="3714750"/>
          <p14:tracePt t="148873" x="6132513" y="3757613"/>
          <p14:tracePt t="148882" x="6232525" y="3800475"/>
          <p14:tracePt t="148889" x="6332538" y="3843338"/>
          <p14:tracePt t="148898" x="6461125" y="3857625"/>
          <p14:tracePt t="148906" x="6561138" y="3886200"/>
          <p14:tracePt t="148914" x="6661150" y="3900488"/>
          <p14:tracePt t="148922" x="6732588" y="3914775"/>
          <p14:tracePt t="148929" x="6818313" y="3929063"/>
          <p14:tracePt t="148939" x="6861175" y="3929063"/>
          <p14:tracePt t="148945" x="6904038" y="3943350"/>
          <p14:tracePt t="148955" x="6946900" y="3957638"/>
          <p14:tracePt t="148960" x="6989763" y="3971925"/>
          <p14:tracePt t="148968" x="7032625" y="3986213"/>
          <p14:tracePt t="148976" x="7089775" y="4071938"/>
          <p14:tracePt t="148984" x="7161213" y="4200525"/>
          <p14:tracePt t="148992" x="7189788" y="4329113"/>
          <p14:tracePt t="149000" x="7204075" y="4486275"/>
          <p14:tracePt t="149007" x="7204075" y="4529138"/>
          <p14:tracePt t="149285" x="7161213" y="4500563"/>
          <p14:tracePt t="149291" x="7032625" y="4443413"/>
          <p14:tracePt t="149300" x="6904038" y="4371975"/>
          <p14:tracePt t="149308" x="6818313" y="4286250"/>
          <p14:tracePt t="149316" x="6732588" y="4157663"/>
          <p14:tracePt t="149323" x="6632575" y="4029075"/>
          <p14:tracePt t="149340" x="6561138" y="3800475"/>
          <p14:tracePt t="149346" x="6546850" y="3771900"/>
          <p14:tracePt t="149356" x="6546850" y="3743325"/>
          <p14:tracePt t="149361" x="6546850" y="3700463"/>
          <p14:tracePt t="149370" x="6546850" y="3671888"/>
          <p14:tracePt t="149378" x="6532563" y="3629025"/>
          <p14:tracePt t="149386" x="6532563" y="3586163"/>
          <p14:tracePt t="149394" x="6532563" y="3514725"/>
          <p14:tracePt t="149402" x="6532563" y="3471863"/>
          <p14:tracePt t="149410" x="6575425" y="3400425"/>
          <p14:tracePt t="149419" x="6618288" y="3314700"/>
          <p14:tracePt t="149426" x="6661150" y="3228975"/>
          <p14:tracePt t="149434" x="6704013" y="3128963"/>
          <p14:tracePt t="149442" x="6761163" y="3028950"/>
          <p14:tracePt t="149450" x="6818313" y="2943225"/>
          <p14:tracePt t="149457" x="6889750" y="2857500"/>
          <p14:tracePt t="149466" x="7018338" y="2743200"/>
          <p14:tracePt t="149474" x="7146925" y="2643188"/>
          <p14:tracePt t="149480" x="7275513" y="2557463"/>
          <p14:tracePt t="149489" x="7389813" y="2486025"/>
          <p14:tracePt t="149496" x="7518400" y="2414588"/>
          <p14:tracePt t="149506" x="7632700" y="2371725"/>
          <p14:tracePt t="149512" x="7747000" y="2328863"/>
          <p14:tracePt t="149520" x="7889875" y="2300288"/>
          <p14:tracePt t="149527" x="8032750" y="2271713"/>
          <p14:tracePt t="149536" x="8147050" y="2257425"/>
          <p14:tracePt t="149544" x="8261350" y="2243138"/>
          <p14:tracePt t="149551" x="8332788" y="2228850"/>
          <p14:tracePt t="149559" x="8418513" y="2228850"/>
          <p14:tracePt t="149568" x="8475663" y="2228850"/>
          <p14:tracePt t="149576" x="8518525" y="2214563"/>
          <p14:tracePt t="149584" x="8547100" y="2200275"/>
          <p14:tracePt t="149591" x="8575675" y="2200275"/>
          <p14:tracePt t="149598" x="8618538" y="2171700"/>
          <p14:tracePt t="149608" x="8647113" y="2157413"/>
          <p14:tracePt t="149614" x="8689975" y="2114550"/>
          <p14:tracePt t="149622" x="8747125" y="2071688"/>
          <p14:tracePt t="149630" x="8818563" y="2014538"/>
          <p14:tracePt t="149640" x="8904288" y="1943100"/>
          <p14:tracePt t="149646" x="9004300" y="1828800"/>
          <p14:tracePt t="149655" x="9132888" y="1685925"/>
          <p14:tracePt t="149662" x="9275763" y="1514475"/>
          <p14:tracePt t="149670" x="9375775" y="1400175"/>
          <p14:tracePt t="149678" x="9475788" y="1257300"/>
          <p14:tracePt t="149686" x="9604375" y="1114425"/>
          <p14:tracePt t="149693" x="9732963" y="985838"/>
          <p14:tracePt t="149702" x="9818688" y="857250"/>
          <p14:tracePt t="149710" x="9890125" y="757238"/>
          <p14:tracePt t="149718" x="9961563" y="671513"/>
          <p14:tracePt t="149726" x="10018713" y="585788"/>
          <p14:tracePt t="149734" x="10075863" y="500063"/>
          <p14:tracePt t="149739" x="10133013" y="414338"/>
          <p14:tracePt t="149750" x="10177463" y="357188"/>
          <p14:tracePt t="149756" x="10220325" y="314325"/>
          <p14:tracePt t="149764" x="10248900" y="257175"/>
          <p14:tracePt t="149773" x="10277475" y="228600"/>
          <p14:tracePt t="149780" x="10306050" y="200025"/>
          <p14:tracePt t="149789" x="10334625" y="157163"/>
          <p14:tracePt t="149796" x="10377488" y="128588"/>
          <p14:tracePt t="149805" x="10406063" y="100013"/>
          <p14:tracePt t="149812" x="10434638" y="71438"/>
          <p14:tracePt t="149820" x="10463213" y="57150"/>
          <p14:tracePt t="149827" x="10491788" y="28575"/>
          <p14:tracePt t="149835" x="10506075" y="0"/>
          <p14:tracePt t="150129" x="11477625" y="14288"/>
          <p14:tracePt t="150142" x="11491913" y="14288"/>
          <p14:tracePt t="150284" x="11491913" y="28575"/>
          <p14:tracePt t="150300" x="11491913" y="57150"/>
          <p14:tracePt t="150308" x="11491913" y="85725"/>
          <p14:tracePt t="150316" x="11491913" y="100013"/>
          <p14:tracePt t="150323" x="11491913" y="114300"/>
          <p14:tracePt t="150332" x="11491913" y="142875"/>
          <p14:tracePt t="150340" x="11506200" y="157163"/>
          <p14:tracePt t="150348" x="11520488" y="185738"/>
          <p14:tracePt t="150356" x="11534775" y="228600"/>
          <p14:tracePt t="150364" x="11534775" y="257175"/>
          <p14:tracePt t="150373" x="11549063" y="285750"/>
          <p14:tracePt t="150380" x="11563350" y="314325"/>
          <p14:tracePt t="150389" x="11563350" y="342900"/>
          <p14:tracePt t="150402" x="11577638" y="357188"/>
          <p14:tracePt t="150450" x="11591925" y="371475"/>
          <p14:tracePt t="150490" x="11591925" y="385763"/>
          <p14:tracePt t="150616" x="11591925" y="328613"/>
          <p14:tracePt t="150624" x="11606213" y="271463"/>
          <p14:tracePt t="150632" x="11620500" y="214313"/>
          <p14:tracePt t="150648" x="11634788" y="200025"/>
          <p14:tracePt t="150710" x="11577638" y="200025"/>
          <p14:tracePt t="150719" x="11449050" y="200025"/>
          <p14:tracePt t="150725" x="11263313" y="200025"/>
          <p14:tracePt t="150734" x="11020425" y="200025"/>
          <p14:tracePt t="150741" x="10591800" y="200025"/>
          <p14:tracePt t="150750" x="10090150" y="200025"/>
          <p14:tracePt t="150757" x="9504363" y="200025"/>
          <p14:tracePt t="150766" x="9004300" y="200025"/>
          <p14:tracePt t="150773" x="8489950" y="214313"/>
          <p14:tracePt t="150782" x="8104188" y="242888"/>
          <p14:tracePt t="150789" x="7804150" y="271463"/>
          <p14:tracePt t="150796" x="7632700" y="328613"/>
          <p14:tracePt t="150806" x="7504113" y="371475"/>
          <p14:tracePt t="150812" x="7418388" y="414338"/>
          <p14:tracePt t="150820" x="7361238" y="457200"/>
          <p14:tracePt t="150828" x="7332663" y="485775"/>
          <p14:tracePt t="150836" x="7289800" y="514350"/>
          <p14:tracePt t="150844" x="7275513" y="542925"/>
          <p14:tracePt t="150853" x="7218363" y="600075"/>
          <p14:tracePt t="150860" x="7189788" y="642938"/>
          <p14:tracePt t="150868" x="7132638" y="714375"/>
          <p14:tracePt t="150876" x="7089775" y="771525"/>
          <p14:tracePt t="150883" x="7046913" y="814388"/>
          <p14:tracePt t="150891" x="6989763" y="885825"/>
          <p14:tracePt t="150900" x="6932613" y="957263"/>
          <p14:tracePt t="150908" x="6861175" y="1014413"/>
          <p14:tracePt t="150916" x="6789738" y="1057275"/>
          <p14:tracePt t="150923" x="6704013" y="1157288"/>
          <p14:tracePt t="150930" x="6561138" y="1228725"/>
          <p14:tracePt t="150939" x="6389688" y="1328738"/>
          <p14:tracePt t="150946" x="6132513" y="1428750"/>
          <p14:tracePt t="150956" x="5830888" y="1500188"/>
          <p14:tracePt t="150962" x="5473700" y="1600200"/>
          <p14:tracePt t="150970" x="5145088" y="1657350"/>
          <p14:tracePt t="150977" x="4916488" y="1685925"/>
          <p14:tracePt t="150986" x="4773613" y="1700213"/>
          <p14:tracePt t="150994" x="4630738" y="1714500"/>
          <p14:tracePt t="151002" x="4587875" y="1728788"/>
          <p14:tracePt t="151010" x="4587875" y="1743075"/>
          <p14:tracePt t="151025" x="4602163" y="1785938"/>
          <p14:tracePt t="151034" x="4645025" y="1885950"/>
          <p14:tracePt t="151041" x="4687888" y="2028825"/>
          <p14:tracePt t="151050" x="4702175" y="2071688"/>
          <p14:tracePt t="151474" x="4730750" y="2071688"/>
          <p14:tracePt t="151482" x="4773613" y="2043113"/>
          <p14:tracePt t="151489" x="4816475" y="2014538"/>
          <p14:tracePt t="151498" x="4859338" y="1971675"/>
          <p14:tracePt t="151505" x="4916488" y="1914525"/>
          <p14:tracePt t="151514" x="4959350" y="1871663"/>
          <p14:tracePt t="151523" x="5016500" y="1814513"/>
          <p14:tracePt t="151530" x="5059363" y="1785938"/>
          <p14:tracePt t="151539" x="5116513" y="1743075"/>
          <p14:tracePt t="151546" x="5130800" y="1714500"/>
          <p14:tracePt t="151554" x="5130800" y="1685925"/>
          <p14:tracePt t="151562" x="5130800" y="1657350"/>
          <p14:tracePt t="151570" x="5130800" y="1628775"/>
          <p14:tracePt t="151586" x="5116513" y="1600200"/>
          <p14:tracePt t="151602" x="5116513" y="1585913"/>
          <p14:tracePt t="151671" x="5102225" y="1600200"/>
          <p14:tracePt t="151680" x="5073650" y="1671638"/>
          <p14:tracePt t="151688" x="5016500" y="1757363"/>
          <p14:tracePt t="151696" x="4945063" y="1871663"/>
          <p14:tracePt t="151705" x="4873625" y="2000250"/>
          <p14:tracePt t="151711" x="4802188" y="2114550"/>
          <p14:tracePt t="151720" x="4702175" y="2257425"/>
          <p14:tracePt t="151726" x="4587875" y="2400300"/>
          <p14:tracePt t="151736" x="4459288" y="2571750"/>
          <p14:tracePt t="151741" x="4302125" y="2743200"/>
          <p14:tracePt t="151750" x="4087813" y="2986088"/>
          <p14:tracePt t="151757" x="3902075" y="3200400"/>
          <p14:tracePt t="151767" x="3716338" y="3486150"/>
          <p14:tracePt t="151774" x="3487738" y="3800475"/>
          <p14:tracePt t="151782" x="3201988" y="4114800"/>
          <p14:tracePt t="151790" x="2887663" y="4486275"/>
          <p14:tracePt t="151798" x="2616200" y="4872038"/>
          <p14:tracePt t="151806" x="2330450" y="5272088"/>
          <p14:tracePt t="151814" x="1971675" y="5672138"/>
          <p14:tracePt t="151823" x="1643063" y="6115050"/>
          <p14:tracePt t="151830" x="1285875" y="65151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D92783-7005-2ACC-FC6C-68E3E15EBF76}"/>
              </a:ext>
            </a:extLst>
          </p:cNvPr>
          <p:cNvSpPr/>
          <p:nvPr/>
        </p:nvSpPr>
        <p:spPr>
          <a:xfrm>
            <a:off x="304417" y="980388"/>
            <a:ext cx="7340721" cy="578098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9D458F6-9875-65F2-76D4-124FCF48BDBE}"/>
              </a:ext>
            </a:extLst>
          </p:cNvPr>
          <p:cNvSpPr/>
          <p:nvPr/>
        </p:nvSpPr>
        <p:spPr>
          <a:xfrm>
            <a:off x="672903" y="2131248"/>
            <a:ext cx="3893879"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Cuernavaca</a:t>
            </a:r>
          </a:p>
        </p:txBody>
      </p:sp>
      <p:sp>
        <p:nvSpPr>
          <p:cNvPr id="11" name="Rectangle 10">
            <a:extLst>
              <a:ext uri="{FF2B5EF4-FFF2-40B4-BE49-F238E27FC236}">
                <a16:creationId xmlns:a16="http://schemas.microsoft.com/office/drawing/2014/main" id="{64F10217-817A-BF10-FAF8-444AC501E1B8}"/>
              </a:ext>
            </a:extLst>
          </p:cNvPr>
          <p:cNvSpPr/>
          <p:nvPr/>
        </p:nvSpPr>
        <p:spPr>
          <a:xfrm>
            <a:off x="4935268" y="2131248"/>
            <a:ext cx="2384914"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12" name="TextBox 11">
            <a:extLst>
              <a:ext uri="{FF2B5EF4-FFF2-40B4-BE49-F238E27FC236}">
                <a16:creationId xmlns:a16="http://schemas.microsoft.com/office/drawing/2014/main" id="{FEDB9654-7206-E7A3-0C84-BB95010616B1}"/>
              </a:ext>
            </a:extLst>
          </p:cNvPr>
          <p:cNvSpPr txBox="1"/>
          <p:nvPr/>
        </p:nvSpPr>
        <p:spPr>
          <a:xfrm>
            <a:off x="2146094" y="2873234"/>
            <a:ext cx="3365369" cy="2585323"/>
          </a:xfrm>
          <a:prstGeom prst="rect">
            <a:avLst/>
          </a:prstGeom>
          <a:noFill/>
          <a:ln>
            <a:solidFill>
              <a:schemeClr val="tx1"/>
            </a:solidFill>
          </a:ln>
        </p:spPr>
        <p:txBody>
          <a:bodyPr wrap="square" rtlCol="0">
            <a:spAutoFit/>
          </a:bodyPr>
          <a:lstStyle/>
          <a:p>
            <a:r>
              <a:rPr lang="en-US" sz="18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a:t>
            </a:r>
            <a:endParaRPr lang="en-US" dirty="0"/>
          </a:p>
        </p:txBody>
      </p:sp>
      <p:pic>
        <p:nvPicPr>
          <p:cNvPr id="13" name="Picture 12" descr="A picture containing outdoor, sky, building, ruins&#10;&#10;Description automatically generated">
            <a:extLst>
              <a:ext uri="{FF2B5EF4-FFF2-40B4-BE49-F238E27FC236}">
                <a16:creationId xmlns:a16="http://schemas.microsoft.com/office/drawing/2014/main" id="{53BFC014-87C2-1D7E-D8FE-DC17C429F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857" y="5517722"/>
            <a:ext cx="1764411" cy="1176274"/>
          </a:xfrm>
          <a:prstGeom prst="rect">
            <a:avLst/>
          </a:prstGeom>
        </p:spPr>
      </p:pic>
      <p:pic>
        <p:nvPicPr>
          <p:cNvPr id="14" name="Picture 13" descr="A picture containing outdoor, building, car, land vehicle&#10;&#10;Description automatically generated">
            <a:extLst>
              <a:ext uri="{FF2B5EF4-FFF2-40B4-BE49-F238E27FC236}">
                <a16:creationId xmlns:a16="http://schemas.microsoft.com/office/drawing/2014/main" id="{8F930836-C7C9-7AAA-B741-8C820FFED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734" y="5517722"/>
            <a:ext cx="1762647" cy="1176274"/>
          </a:xfrm>
          <a:prstGeom prst="rect">
            <a:avLst/>
          </a:prstGeom>
        </p:spPr>
      </p:pic>
      <p:pic>
        <p:nvPicPr>
          <p:cNvPr id="16" name="Picture 15" descr="A stone building with a clock tower&#10;&#10;Description automatically generated with medium confidence">
            <a:extLst>
              <a:ext uri="{FF2B5EF4-FFF2-40B4-BE49-F238E27FC236}">
                <a16:creationId xmlns:a16="http://schemas.microsoft.com/office/drawing/2014/main" id="{167D693A-AD16-0464-63F6-587619137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345" y="5517722"/>
            <a:ext cx="1618268" cy="1176274"/>
          </a:xfrm>
          <a:prstGeom prst="rect">
            <a:avLst/>
          </a:prstGeom>
        </p:spPr>
      </p:pic>
      <p:pic>
        <p:nvPicPr>
          <p:cNvPr id="2" name="Picture 1" descr="A picture containing outdoor, sky, nature, water&#10;&#10;Description automatically generated">
            <a:extLst>
              <a:ext uri="{FF2B5EF4-FFF2-40B4-BE49-F238E27FC236}">
                <a16:creationId xmlns:a16="http://schemas.microsoft.com/office/drawing/2014/main" id="{7ED09A07-6C08-A6AE-F8E8-9EB8287CF6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8687" y="1174616"/>
            <a:ext cx="1383316" cy="795922"/>
          </a:xfrm>
          <a:prstGeom prst="rect">
            <a:avLst/>
          </a:prstGeom>
        </p:spPr>
      </p:pic>
      <p:pic>
        <p:nvPicPr>
          <p:cNvPr id="3" name="Picture 2" descr="A street with colorful buildings and a church in the background&#10;&#10;Description automatically generated with low confidence">
            <a:extLst>
              <a:ext uri="{FF2B5EF4-FFF2-40B4-BE49-F238E27FC236}">
                <a16:creationId xmlns:a16="http://schemas.microsoft.com/office/drawing/2014/main" id="{CF372814-618E-EAC8-2986-C2F93EDAB1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9336" y="1164448"/>
            <a:ext cx="1359033" cy="795250"/>
          </a:xfrm>
          <a:prstGeom prst="rect">
            <a:avLst/>
          </a:prstGeom>
        </p:spPr>
      </p:pic>
      <p:pic>
        <p:nvPicPr>
          <p:cNvPr id="15" name="Picture 14" descr="A picture containing outdoor, shore, sky, nature&#10;&#10;Description automatically generated">
            <a:extLst>
              <a:ext uri="{FF2B5EF4-FFF2-40B4-BE49-F238E27FC236}">
                <a16:creationId xmlns:a16="http://schemas.microsoft.com/office/drawing/2014/main" id="{146C1873-465F-BB90-48B6-36B08BB19312}"/>
              </a:ext>
            </a:extLst>
          </p:cNvPr>
          <p:cNvPicPr>
            <a:picLocks noChangeAspect="1"/>
          </p:cNvPicPr>
          <p:nvPr/>
        </p:nvPicPr>
        <p:blipFill rotWithShape="1">
          <a:blip r:embed="rId9">
            <a:extLst>
              <a:ext uri="{28A0092B-C50C-407E-A947-70E740481C1C}">
                <a14:useLocalDpi xmlns:a14="http://schemas.microsoft.com/office/drawing/2010/main" val="0"/>
              </a:ext>
            </a:extLst>
          </a:blip>
          <a:srcRect l="41041" r="2" b="2"/>
          <a:stretch/>
        </p:blipFill>
        <p:spPr>
          <a:xfrm>
            <a:off x="1845135" y="1141099"/>
            <a:ext cx="1193883" cy="805243"/>
          </a:xfrm>
          <a:prstGeom prst="rect">
            <a:avLst/>
          </a:prstGeom>
        </p:spPr>
      </p:pic>
      <p:pic>
        <p:nvPicPr>
          <p:cNvPr id="17" name="Picture 16" descr="A picture containing outdoor, building, car, land vehicle&#10;&#10;Description automatically generated">
            <a:extLst>
              <a:ext uri="{FF2B5EF4-FFF2-40B4-BE49-F238E27FC236}">
                <a16:creationId xmlns:a16="http://schemas.microsoft.com/office/drawing/2014/main" id="{0DE16BD4-8123-1271-775F-7B33B4D070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32" y="1141099"/>
            <a:ext cx="1193884" cy="796719"/>
          </a:xfrm>
          <a:prstGeom prst="rect">
            <a:avLst/>
          </a:prstGeom>
        </p:spPr>
      </p:pic>
      <p:pic>
        <p:nvPicPr>
          <p:cNvPr id="18" name="Picture 17" descr="A picture containing outdoor, cloud, aerial photography, sky&#10;&#10;Description automatically generated">
            <a:extLst>
              <a:ext uri="{FF2B5EF4-FFF2-40B4-BE49-F238E27FC236}">
                <a16:creationId xmlns:a16="http://schemas.microsoft.com/office/drawing/2014/main" id="{FC5A2A03-31FA-F584-2298-81CA4E6D4A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V="1">
            <a:off x="6052320" y="1174616"/>
            <a:ext cx="1376269" cy="774151"/>
          </a:xfrm>
          <a:prstGeom prst="rect">
            <a:avLst/>
          </a:prstGeom>
        </p:spPr>
      </p:pic>
      <p:sp>
        <p:nvSpPr>
          <p:cNvPr id="19" name="Rectangle 18">
            <a:extLst>
              <a:ext uri="{FF2B5EF4-FFF2-40B4-BE49-F238E27FC236}">
                <a16:creationId xmlns:a16="http://schemas.microsoft.com/office/drawing/2014/main" id="{F5C03DDA-4954-68D5-199A-EF3999CC0015}"/>
              </a:ext>
            </a:extLst>
          </p:cNvPr>
          <p:cNvSpPr/>
          <p:nvPr/>
        </p:nvSpPr>
        <p:spPr>
          <a:xfrm>
            <a:off x="654341" y="1436312"/>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Cuerna</a:t>
            </a:r>
            <a:endParaRPr lang="en-US" dirty="0">
              <a:solidFill>
                <a:schemeClr val="tx1"/>
              </a:solidFill>
            </a:endParaRPr>
          </a:p>
        </p:txBody>
      </p:sp>
      <p:sp>
        <p:nvSpPr>
          <p:cNvPr id="20" name="Rectangle 19">
            <a:extLst>
              <a:ext uri="{FF2B5EF4-FFF2-40B4-BE49-F238E27FC236}">
                <a16:creationId xmlns:a16="http://schemas.microsoft.com/office/drawing/2014/main" id="{7CEAD509-ED0E-BB77-DCF9-C9D29ED9C064}"/>
              </a:ext>
            </a:extLst>
          </p:cNvPr>
          <p:cNvSpPr/>
          <p:nvPr/>
        </p:nvSpPr>
        <p:spPr>
          <a:xfrm>
            <a:off x="6191006" y="1492895"/>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Guad</a:t>
            </a:r>
            <a:endParaRPr lang="en-US" dirty="0">
              <a:solidFill>
                <a:schemeClr val="tx1"/>
              </a:solidFill>
            </a:endParaRPr>
          </a:p>
        </p:txBody>
      </p:sp>
      <p:sp>
        <p:nvSpPr>
          <p:cNvPr id="21" name="Rectangle 20">
            <a:extLst>
              <a:ext uri="{FF2B5EF4-FFF2-40B4-BE49-F238E27FC236}">
                <a16:creationId xmlns:a16="http://schemas.microsoft.com/office/drawing/2014/main" id="{94A8F365-6619-2D00-E2DE-4BB6EF2DF906}"/>
              </a:ext>
            </a:extLst>
          </p:cNvPr>
          <p:cNvSpPr/>
          <p:nvPr/>
        </p:nvSpPr>
        <p:spPr>
          <a:xfrm>
            <a:off x="4793036" y="1484119"/>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Cancun</a:t>
            </a:r>
          </a:p>
        </p:txBody>
      </p:sp>
      <p:sp>
        <p:nvSpPr>
          <p:cNvPr id="22" name="Rectangle 21">
            <a:extLst>
              <a:ext uri="{FF2B5EF4-FFF2-40B4-BE49-F238E27FC236}">
                <a16:creationId xmlns:a16="http://schemas.microsoft.com/office/drawing/2014/main" id="{3E8F686F-CB11-FBF8-1CE5-2F32285964A0}"/>
              </a:ext>
            </a:extLst>
          </p:cNvPr>
          <p:cNvSpPr/>
          <p:nvPr/>
        </p:nvSpPr>
        <p:spPr>
          <a:xfrm>
            <a:off x="3105601" y="1501613"/>
            <a:ext cx="1279278"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Mexico City</a:t>
            </a:r>
          </a:p>
        </p:txBody>
      </p:sp>
      <p:sp>
        <p:nvSpPr>
          <p:cNvPr id="23" name="Rectangle 22">
            <a:extLst>
              <a:ext uri="{FF2B5EF4-FFF2-40B4-BE49-F238E27FC236}">
                <a16:creationId xmlns:a16="http://schemas.microsoft.com/office/drawing/2014/main" id="{24205024-BF5E-2F7A-F8A6-FBE062C95EFD}"/>
              </a:ext>
            </a:extLst>
          </p:cNvPr>
          <p:cNvSpPr/>
          <p:nvPr/>
        </p:nvSpPr>
        <p:spPr>
          <a:xfrm>
            <a:off x="1911718" y="1487955"/>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Guasave</a:t>
            </a:r>
          </a:p>
        </p:txBody>
      </p:sp>
      <p:sp>
        <p:nvSpPr>
          <p:cNvPr id="24" name="Rectangle 23">
            <a:extLst>
              <a:ext uri="{FF2B5EF4-FFF2-40B4-BE49-F238E27FC236}">
                <a16:creationId xmlns:a16="http://schemas.microsoft.com/office/drawing/2014/main" id="{46EF1D2F-D229-47F6-8870-5E593506796A}"/>
              </a:ext>
            </a:extLst>
          </p:cNvPr>
          <p:cNvSpPr/>
          <p:nvPr/>
        </p:nvSpPr>
        <p:spPr>
          <a:xfrm>
            <a:off x="304417" y="349606"/>
            <a:ext cx="7340721" cy="680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Interesting Cities to visit </a:t>
            </a:r>
          </a:p>
          <a:p>
            <a:pPr algn="ctr"/>
            <a:r>
              <a:rPr lang="en-US" dirty="0"/>
              <a:t>In </a:t>
            </a:r>
            <a:r>
              <a:rPr lang="en-US" dirty="0" err="1"/>
              <a:t>Mexcio</a:t>
            </a:r>
            <a:endParaRPr lang="en-US" dirty="0"/>
          </a:p>
        </p:txBody>
      </p:sp>
      <p:pic>
        <p:nvPicPr>
          <p:cNvPr id="35" name="Audio 34">
            <a:hlinkClick r:id="" action="ppaction://media"/>
            <a:extLst>
              <a:ext uri="{FF2B5EF4-FFF2-40B4-BE49-F238E27FC236}">
                <a16:creationId xmlns:a16="http://schemas.microsoft.com/office/drawing/2014/main" id="{B68D2E93-22E1-6B54-6D29-3E2CFC251F47}"/>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2767540"/>
      </p:ext>
    </p:extLst>
  </p:cSld>
  <p:clrMapOvr>
    <a:masterClrMapping/>
  </p:clrMapOvr>
  <mc:AlternateContent xmlns:mc="http://schemas.openxmlformats.org/markup-compatibility/2006">
    <mc:Choice xmlns:p14="http://schemas.microsoft.com/office/powerpoint/2010/main" Requires="p14">
      <p:transition spd="slow" p14:dur="2000" advTm="29103"/>
    </mc:Choice>
    <mc:Fallback>
      <p:transition spd="slow" advTm="29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extLst>
    <p:ext uri="{3A86A75C-4F4B-4683-9AE1-C65F6400EC91}">
      <p14:laserTraceLst xmlns:p14="http://schemas.microsoft.com/office/powerpoint/2010/main">
        <p14:tracePtLst>
          <p14:tracePt t="871" x="1271588" y="6615113"/>
          <p14:tracePt t="877" x="1528763" y="6486525"/>
          <p14:tracePt t="885" x="1900238" y="6343650"/>
          <p14:tracePt t="892" x="2187575" y="6215063"/>
          <p14:tracePt t="900" x="2401888" y="6115050"/>
          <p14:tracePt t="909" x="2544763" y="6029325"/>
          <p14:tracePt t="917" x="2701925" y="5943600"/>
          <p14:tracePt t="925" x="2859088" y="5843588"/>
          <p14:tracePt t="933" x="3001963" y="5743575"/>
          <p14:tracePt t="941" x="3130550" y="5657850"/>
          <p14:tracePt t="946" x="3230563" y="5557838"/>
          <p14:tracePt t="955" x="3316288" y="5486400"/>
          <p14:tracePt t="962" x="3387725" y="5429250"/>
          <p14:tracePt t="970" x="3444875" y="5386388"/>
          <p14:tracePt t="979" x="3473450" y="5343525"/>
          <p14:tracePt t="986" x="3502025" y="5314950"/>
          <p14:tracePt t="1011" x="3502025" y="5300663"/>
          <p14:tracePt t="1343" x="3530600" y="5272088"/>
          <p14:tracePt t="1349" x="3644900" y="5086350"/>
          <p14:tracePt t="1359" x="3816350" y="4814888"/>
          <p14:tracePt t="1364" x="4002088" y="4543425"/>
          <p14:tracePt t="1373" x="4144963" y="4343400"/>
          <p14:tracePt t="1381" x="4244975" y="4214813"/>
          <p14:tracePt t="1389" x="4302125" y="4114800"/>
          <p14:tracePt t="1396" x="4359275" y="4029075"/>
          <p14:tracePt t="1405" x="4402138" y="3971925"/>
          <p14:tracePt t="1412" x="4430713" y="3929063"/>
          <p14:tracePt t="1421" x="4473575" y="3871913"/>
          <p14:tracePt t="1429" x="4516438" y="3829050"/>
          <p14:tracePt t="1437" x="4545013" y="3800475"/>
          <p14:tracePt t="1445" x="4559300" y="3771900"/>
          <p14:tracePt t="1453" x="4559300" y="3757613"/>
          <p14:tracePt t="1462" x="4573588" y="3743325"/>
          <p14:tracePt t="1657" x="4573588" y="3729038"/>
          <p14:tracePt t="1664" x="4587875" y="3729038"/>
          <p14:tracePt t="1673" x="4759325" y="3657600"/>
          <p14:tracePt t="1680" x="5030788" y="3600450"/>
          <p14:tracePt t="1688" x="5230813" y="3586163"/>
          <p14:tracePt t="1696" x="5430838" y="3571875"/>
          <p14:tracePt t="1704" x="5602288" y="3571875"/>
          <p14:tracePt t="1712" x="5716588" y="3571875"/>
          <p14:tracePt t="1721" x="5830888" y="3557588"/>
          <p14:tracePt t="1728" x="5888038" y="3557588"/>
          <p14:tracePt t="1737" x="5916613" y="3557588"/>
          <p14:tracePt t="1743" x="5930900" y="3557588"/>
          <p14:tracePt t="1855" x="5945188" y="3557588"/>
          <p14:tracePt t="1862" x="6045200" y="3614738"/>
          <p14:tracePt t="1872" x="6175375" y="3657600"/>
          <p14:tracePt t="1876" x="6275388" y="3657600"/>
          <p14:tracePt t="1885" x="6346825" y="3657600"/>
          <p14:tracePt t="1893" x="6432550" y="3643313"/>
          <p14:tracePt t="1900" x="6461125" y="3643313"/>
          <p14:tracePt t="1918" x="6375400" y="3643313"/>
          <p14:tracePt t="1924" x="6289675" y="3686175"/>
          <p14:tracePt t="2533" x="6318250" y="3671888"/>
          <p14:tracePt t="2539" x="6346825" y="3657600"/>
          <p14:tracePt t="2546" x="6361113" y="3629025"/>
          <p14:tracePt t="2555" x="6361113" y="3586163"/>
          <p14:tracePt t="2563" x="6361113" y="3557588"/>
          <p14:tracePt t="2570" x="6361113" y="3529013"/>
          <p14:tracePt t="2579" x="6361113" y="3514725"/>
          <p14:tracePt t="2588" x="6346825" y="3486150"/>
          <p14:tracePt t="2596" x="6332538" y="3457575"/>
          <p14:tracePt t="2603" x="6332538" y="3429000"/>
          <p14:tracePt t="2612" x="6318250" y="3400425"/>
          <p14:tracePt t="2619" x="6303963" y="3357563"/>
          <p14:tracePt t="2628" x="6303963" y="3328988"/>
          <p14:tracePt t="2635" x="6303963" y="3314700"/>
          <p14:tracePt t="2642" x="6303963" y="3286125"/>
          <p14:tracePt t="2651" x="6303963" y="3257550"/>
          <p14:tracePt t="2659" x="6318250" y="3228975"/>
          <p14:tracePt t="2666" x="6318250" y="3200400"/>
          <p14:tracePt t="2673" x="6318250" y="3157538"/>
          <p14:tracePt t="2680" x="6318250" y="3128963"/>
          <p14:tracePt t="2689" x="6318250" y="3114675"/>
          <p14:tracePt t="2696" x="6318250" y="3100388"/>
          <p14:tracePt t="2705" x="6318250" y="3086100"/>
          <p14:tracePt t="2721" x="6318250" y="3071813"/>
          <p14:tracePt t="2729" x="6303963" y="3057525"/>
          <p14:tracePt t="2911" x="6303963" y="3043238"/>
          <p14:tracePt t="3777" x="6289675" y="3071813"/>
          <p14:tracePt t="3785" x="6261100" y="3128963"/>
          <p14:tracePt t="3793" x="6232525" y="3157538"/>
          <p14:tracePt t="3801" x="6218238" y="3186113"/>
          <p14:tracePt t="3809" x="6203950" y="3214688"/>
          <p14:tracePt t="3817" x="6189663" y="3214688"/>
          <p14:tracePt t="3825" x="6189663" y="3228975"/>
          <p14:tracePt t="3832" x="6161088" y="3243263"/>
          <p14:tracePt t="3841" x="6146800" y="3257550"/>
          <p14:tracePt t="3848" x="6103938" y="3271838"/>
          <p14:tracePt t="3857" x="6059488" y="3286125"/>
          <p14:tracePt t="3865" x="5988050" y="3300413"/>
          <p14:tracePt t="3871" x="5916613" y="3328988"/>
          <p14:tracePt t="3880" x="5830888" y="3357563"/>
          <p14:tracePt t="3887" x="5745163" y="3386138"/>
          <p14:tracePt t="3896" x="5688013" y="3414713"/>
          <p14:tracePt t="3903" x="5602288" y="3429000"/>
          <p14:tracePt t="3913" x="5559425" y="3443288"/>
          <p14:tracePt t="3919" x="5516563" y="3457575"/>
          <p14:tracePt t="3928" x="5487988" y="3471863"/>
          <p14:tracePt t="3935" x="5473700" y="3471863"/>
          <p14:tracePt t="3943" x="5473700" y="3486150"/>
          <p14:tracePt t="3951" x="5459413" y="3486150"/>
          <p14:tracePt t="4037" x="5459413" y="3500438"/>
          <p14:tracePt t="4101" x="5430838" y="3529013"/>
          <p14:tracePt t="4109" x="5416550" y="3557588"/>
          <p14:tracePt t="4116" x="5402263" y="3586163"/>
          <p14:tracePt t="4125" x="5402263" y="3600450"/>
          <p14:tracePt t="4133" x="5402263" y="3629025"/>
          <p14:tracePt t="4141" x="5387975" y="3657600"/>
          <p14:tracePt t="4146" x="5373688" y="3700463"/>
          <p14:tracePt t="4155" x="5359400" y="3757613"/>
          <p14:tracePt t="4163" x="5345113" y="3814763"/>
          <p14:tracePt t="4171" x="5330825" y="3914775"/>
          <p14:tracePt t="4178" x="5330825" y="4029075"/>
          <p14:tracePt t="4187" x="5330825" y="4129088"/>
          <p14:tracePt t="4196" x="5330825" y="4200525"/>
          <p14:tracePt t="6023" x="5345113" y="4186238"/>
          <p14:tracePt t="6030" x="5359400" y="4186238"/>
          <p14:tracePt t="6038" x="5373688" y="4171950"/>
          <p14:tracePt t="6055" x="5387975" y="4157663"/>
          <p14:tracePt t="6063" x="5387975" y="4143375"/>
          <p14:tracePt t="6070" x="5402263" y="4143375"/>
          <p14:tracePt t="6079" x="5416550" y="4143375"/>
          <p14:tracePt t="6086" x="5416550" y="4129088"/>
          <p14:tracePt t="6111" x="5416550" y="4114800"/>
          <p14:tracePt t="6118" x="5430838" y="4114800"/>
          <p14:tracePt t="6129" x="5430838" y="4100513"/>
          <p14:tracePt t="6135" x="5445125" y="4086225"/>
          <p14:tracePt t="6141" x="5459413" y="4071938"/>
          <p14:tracePt t="6149" x="5473700" y="4057650"/>
          <p14:tracePt t="6157" x="5487988" y="4029075"/>
          <p14:tracePt t="6165" x="5530850" y="3986213"/>
          <p14:tracePt t="6173" x="5559425" y="3957638"/>
          <p14:tracePt t="6181" x="5588000" y="3929063"/>
          <p14:tracePt t="6189" x="5630863" y="3886200"/>
          <p14:tracePt t="6196" x="5645150" y="3857625"/>
          <p14:tracePt t="6205" x="5673725" y="3829050"/>
          <p14:tracePt t="6213" x="5673725" y="3814763"/>
          <p14:tracePt t="6221" x="5688013" y="3800475"/>
          <p14:tracePt t="6229" x="5688013" y="3786188"/>
          <p14:tracePt t="6237" x="5702300" y="3786188"/>
          <p14:tracePt t="6245" x="5716588" y="3771900"/>
          <p14:tracePt t="6263" x="5730875" y="3771900"/>
          <p14:tracePt t="6269" x="5730875" y="3757613"/>
          <p14:tracePt t="6275" x="5745163" y="3757613"/>
          <p14:tracePt t="6283" x="5745163" y="3743325"/>
          <p14:tracePt t="6291" x="5759450" y="3729038"/>
          <p14:tracePt t="6299" x="5773738" y="3714750"/>
          <p14:tracePt t="6314" x="5788025" y="3714750"/>
          <p14:tracePt t="6330" x="5816600" y="3729038"/>
          <p14:tracePt t="6339" x="5859463" y="3757613"/>
          <p14:tracePt t="6346" x="5902325" y="3800475"/>
          <p14:tracePt t="6355" x="5945188" y="3829050"/>
          <p14:tracePt t="6362" x="5973763" y="3886200"/>
          <p14:tracePt t="6371" x="6002338" y="3929063"/>
          <p14:tracePt t="6379" x="6016625" y="3957638"/>
          <p14:tracePt t="6733" x="6002338" y="3957638"/>
          <p14:tracePt t="6740" x="6002338" y="3943350"/>
          <p14:tracePt t="6756" x="6002338" y="3929063"/>
          <p14:tracePt t="6773" x="6016625" y="3929063"/>
          <p14:tracePt t="6788" x="6030913" y="3914775"/>
          <p14:tracePt t="6796" x="6045200" y="3914775"/>
          <p14:tracePt t="6803" x="6059488" y="3914775"/>
          <p14:tracePt t="6812" x="6059488" y="3900488"/>
          <p14:tracePt t="6819" x="6073775" y="3900488"/>
          <p14:tracePt t="6835" x="6088063" y="3886200"/>
          <p14:tracePt t="6851" x="6103938" y="3871913"/>
          <p14:tracePt t="6859" x="6118225" y="3871913"/>
          <p14:tracePt t="6866" x="6118225" y="3857625"/>
          <p14:tracePt t="6882" x="6118225" y="3843338"/>
          <p14:tracePt t="6899" x="6118225" y="3829050"/>
          <p14:tracePt t="6914" x="6103938" y="3829050"/>
          <p14:tracePt t="6923" x="6103938" y="3814763"/>
          <p14:tracePt t="6937" x="6118225" y="3800475"/>
          <p14:tracePt t="6953" x="6132513" y="3786188"/>
          <p14:tracePt t="6962" x="6132513" y="3771900"/>
          <p14:tracePt t="6969" x="6146800" y="3771900"/>
          <p14:tracePt t="6985" x="6161088" y="3757613"/>
          <p14:tracePt t="6997" x="6175375" y="3757613"/>
          <p14:tracePt t="7000" x="6189663" y="3729038"/>
          <p14:tracePt t="7009" x="6203950" y="3714750"/>
          <p14:tracePt t="7016" x="6246813" y="3686175"/>
          <p14:tracePt t="7024" x="6275388" y="3643313"/>
          <p14:tracePt t="7033" x="6303963" y="3600450"/>
          <p14:tracePt t="7041" x="6318250" y="3571875"/>
          <p14:tracePt t="7049" x="6332538" y="3529013"/>
          <p14:tracePt t="7056" x="6346825" y="3457575"/>
          <p14:tracePt t="7062" x="6361113" y="3400425"/>
          <p14:tracePt t="7070" x="6361113" y="3343275"/>
          <p14:tracePt t="7079" x="6361113" y="3286125"/>
          <p14:tracePt t="7087" x="6375400" y="3243263"/>
          <p14:tracePt t="7096" x="6375400" y="3171825"/>
          <p14:tracePt t="7103" x="6389688" y="3128963"/>
          <p14:tracePt t="7112" x="6389688" y="3086100"/>
          <p14:tracePt t="7118" x="6389688" y="3028950"/>
          <p14:tracePt t="7129" x="6389688" y="3000375"/>
          <p14:tracePt t="7135" x="6375400" y="2957513"/>
          <p14:tracePt t="7143" x="6332538" y="2928938"/>
          <p14:tracePt t="7151" x="6303963" y="2886075"/>
          <p14:tracePt t="7159" x="6275388" y="2871788"/>
          <p14:tracePt t="7166" x="6246813" y="2843213"/>
          <p14:tracePt t="7175" x="6246813" y="2828925"/>
          <p14:tracePt t="7183" x="6232525" y="2814638"/>
          <p14:tracePt t="7199" x="6232525" y="2828925"/>
          <p14:tracePt t="7205" x="6261100" y="2871788"/>
          <p14:tracePt t="8459" x="6289675" y="2871788"/>
          <p14:tracePt t="8467" x="6289675" y="2857500"/>
          <p14:tracePt t="8475" x="6303963" y="2857500"/>
          <p14:tracePt t="8483" x="6303963" y="2843213"/>
          <p14:tracePt t="8491" x="6318250" y="2828925"/>
          <p14:tracePt t="8499" x="6318250" y="2800350"/>
          <p14:tracePt t="8507" x="6318250" y="2786063"/>
          <p14:tracePt t="8515" x="6303963" y="2786063"/>
          <p14:tracePt t="8521" x="6289675" y="2786063"/>
          <p14:tracePt t="8530" x="6275388" y="2786063"/>
          <p14:tracePt t="8545" x="6261100" y="2771775"/>
          <p14:tracePt t="8563" x="6232525" y="2757488"/>
          <p14:tracePt t="8569" x="6218238" y="2757488"/>
          <p14:tracePt t="8578" x="6189663" y="2743200"/>
          <p14:tracePt t="8585" x="6161088" y="2743200"/>
          <p14:tracePt t="8593" x="6118225" y="2743200"/>
          <p14:tracePt t="8601" x="6059488" y="2771775"/>
          <p14:tracePt t="8609" x="6002338" y="2800350"/>
          <p14:tracePt t="8617" x="5916613" y="2843213"/>
          <p14:tracePt t="8625" x="5788025" y="2914650"/>
          <p14:tracePt t="8632" x="5673725" y="2957513"/>
          <p14:tracePt t="8641" x="5559425" y="2986088"/>
          <p14:tracePt t="8649" x="5430838" y="3014663"/>
          <p14:tracePt t="8655" x="5330825" y="3028950"/>
          <p14:tracePt t="8664" x="5287963" y="3057525"/>
          <p14:tracePt t="8671" x="5259388" y="3057525"/>
          <p14:tracePt t="8679" x="5245100" y="3071813"/>
          <p14:tracePt t="8703" x="5245100" y="3086100"/>
          <p14:tracePt t="8713" x="5230813" y="3086100"/>
          <p14:tracePt t="8735" x="5216525" y="3086100"/>
          <p14:tracePt t="8751" x="5202238" y="3086100"/>
          <p14:tracePt t="8783" x="5187950" y="3086100"/>
          <p14:tracePt t="8788" x="5187950" y="3100388"/>
          <p14:tracePt t="8796" x="5173663" y="3100388"/>
          <p14:tracePt t="8804" x="5130800" y="3114675"/>
          <p14:tracePt t="8813" x="5087938" y="3128963"/>
          <p14:tracePt t="8821" x="5030788" y="3157538"/>
          <p14:tracePt t="8828" x="4959350" y="3171825"/>
          <p14:tracePt t="8837" x="4902200" y="3186113"/>
          <p14:tracePt t="8845" x="4859338" y="3200400"/>
          <p14:tracePt t="8852" x="4816475" y="3214688"/>
          <p14:tracePt t="8863" x="4773613" y="3214688"/>
          <p14:tracePt t="8869" x="4745038" y="3228975"/>
          <p14:tracePt t="8877" x="4730750" y="3243263"/>
          <p14:tracePt t="8884" x="4716463" y="3243263"/>
          <p14:tracePt t="8901" x="4702175" y="3243263"/>
          <p14:tracePt t="9002" x="4759325" y="3243263"/>
          <p14:tracePt t="9011" x="4902200" y="3243263"/>
          <p14:tracePt t="9019" x="5059363" y="3243263"/>
          <p14:tracePt t="9028" x="5273675" y="3257550"/>
          <p14:tracePt t="9034" x="5516563" y="3300413"/>
          <p14:tracePt t="9041" x="5773738" y="3328988"/>
          <p14:tracePt t="9051" x="6088063" y="3357563"/>
          <p14:tracePt t="9057" x="6303963" y="3371850"/>
          <p14:tracePt t="9064" x="6575425" y="3386138"/>
          <p14:tracePt t="9073" x="6804025" y="3386138"/>
          <p14:tracePt t="9081" x="7018338" y="3386138"/>
          <p14:tracePt t="9089" x="7189788" y="3386138"/>
          <p14:tracePt t="9096" x="7304088" y="3386138"/>
          <p14:tracePt t="9104" x="7375525" y="3386138"/>
          <p14:tracePt t="9112" x="7418388" y="3357563"/>
          <p14:tracePt t="9121" x="7461250" y="3357563"/>
          <p14:tracePt t="9128" x="7489825" y="3343275"/>
          <p14:tracePt t="9137" x="7504113" y="3328988"/>
          <p14:tracePt t="9145" x="7532688" y="3328988"/>
          <p14:tracePt t="9153" x="7575550" y="3314700"/>
          <p14:tracePt t="9162" x="7604125" y="3271838"/>
          <p14:tracePt t="9169" x="7632700" y="3271838"/>
          <p14:tracePt t="9179" x="7646988" y="3271838"/>
          <p14:tracePt t="9183" x="7646988" y="3257550"/>
          <p14:tracePt t="9530" x="7661275" y="3271838"/>
          <p14:tracePt t="9538" x="7661275" y="3314700"/>
          <p14:tracePt t="9546" x="7675563" y="3343275"/>
          <p14:tracePt t="9555" x="7689850" y="3386138"/>
          <p14:tracePt t="9562" x="7689850" y="3414713"/>
          <p14:tracePt t="9571" x="7704138" y="3429000"/>
          <p14:tracePt t="9576" x="7704138" y="3443288"/>
          <p14:tracePt t="9586" x="7718425" y="3443288"/>
          <p14:tracePt t="9633" x="7732713" y="3443288"/>
          <p14:tracePt t="9649" x="7761288" y="3443288"/>
          <p14:tracePt t="9656" x="7775575" y="3429000"/>
          <p14:tracePt t="9767" x="7789863" y="3429000"/>
          <p14:tracePt t="10664" x="7761288" y="3429000"/>
          <p14:tracePt t="10674" x="7704138" y="3429000"/>
          <p14:tracePt t="10680" x="7661275" y="3429000"/>
          <p14:tracePt t="10689" x="7589838" y="3443288"/>
          <p14:tracePt t="10696" x="7518400" y="3443288"/>
          <p14:tracePt t="10705" x="7418388" y="3457575"/>
          <p14:tracePt t="10712" x="7318375" y="3471863"/>
          <p14:tracePt t="10721" x="7204075" y="3486150"/>
          <p14:tracePt t="10729" x="7061200" y="3500438"/>
          <p14:tracePt t="10737" x="6932613" y="3529013"/>
          <p14:tracePt t="10745" x="6804025" y="3543300"/>
          <p14:tracePt t="10753" x="6675438" y="3557588"/>
          <p14:tracePt t="10762" x="6561138" y="3571875"/>
          <p14:tracePt t="10768" x="6446838" y="3586163"/>
          <p14:tracePt t="10777" x="6346825" y="3600450"/>
          <p14:tracePt t="10784" x="6232525" y="3614738"/>
          <p14:tracePt t="10791" x="6132513" y="3629025"/>
          <p14:tracePt t="10801" x="6059488" y="3643313"/>
          <p14:tracePt t="10807" x="5988050" y="3657600"/>
          <p14:tracePt t="10814" x="5945188" y="3700463"/>
          <p14:tracePt t="10823" x="5888038" y="3757613"/>
          <p14:tracePt t="10830" x="5830888" y="3857625"/>
          <p14:tracePt t="10839" x="5816600" y="3857625"/>
          <p14:tracePt t="11313" x="5816600" y="3843338"/>
          <p14:tracePt t="11319" x="5816600" y="3814763"/>
          <p14:tracePt t="11328" x="5802313" y="3771900"/>
          <p14:tracePt t="11334" x="5773738" y="3743325"/>
          <p14:tracePt t="11343" x="5745163" y="3743325"/>
          <p14:tracePt t="11351" x="5716588" y="3743325"/>
          <p14:tracePt t="11359" x="5688013" y="3757613"/>
          <p14:tracePt t="11367" x="5630863" y="3757613"/>
          <p14:tracePt t="11375" x="5545138" y="3771900"/>
          <p14:tracePt t="11383" x="5473700" y="3800475"/>
          <p14:tracePt t="11392" x="5416550" y="3814763"/>
          <p14:tracePt t="11398" x="5387975" y="3829050"/>
          <p14:tracePt t="11407" x="5359400" y="3843338"/>
          <p14:tracePt t="11414" x="5302250" y="3857625"/>
          <p14:tracePt t="11422" x="5273675" y="3886200"/>
          <p14:tracePt t="11431" x="5245100" y="3929063"/>
          <p14:tracePt t="11439" x="5216525" y="3971925"/>
          <p14:tracePt t="11446" x="5202238" y="4000500"/>
          <p14:tracePt t="11453" x="5173663" y="4043363"/>
          <p14:tracePt t="11461" x="5145088" y="4114800"/>
          <p14:tracePt t="11468" x="5116513" y="4186238"/>
          <p14:tracePt t="11476" x="5116513" y="4257675"/>
          <p14:tracePt t="11485" x="5102225" y="4357688"/>
          <p14:tracePt t="11493" x="5059363" y="4471988"/>
          <p14:tracePt t="11501" x="5045075" y="4586288"/>
          <p14:tracePt t="11509" x="5030788" y="4729163"/>
          <p14:tracePt t="11516" x="5030788" y="4857750"/>
          <p14:tracePt t="11525" x="5030788" y="5000625"/>
          <p14:tracePt t="11532" x="5087938" y="5114925"/>
          <p14:tracePt t="11541" x="5145088" y="5243513"/>
          <p14:tracePt t="11549" x="5216525" y="5357813"/>
          <p14:tracePt t="11557" x="5287963" y="5500688"/>
          <p14:tracePt t="11564" x="5330825" y="5600700"/>
          <p14:tracePt t="11573" x="5345113" y="5686425"/>
          <p14:tracePt t="11581" x="5345113" y="5757863"/>
          <p14:tracePt t="11587" x="5345113" y="5843588"/>
          <p14:tracePt t="11596" x="5287963" y="5915025"/>
          <p14:tracePt t="11603" x="5202238" y="5972175"/>
          <p14:tracePt t="11612" x="5073650" y="6029325"/>
          <p14:tracePt t="11619" x="4959350" y="6072188"/>
          <p14:tracePt t="11626" x="4816475" y="6086475"/>
          <p14:tracePt t="11634" x="4673600" y="6100763"/>
          <p14:tracePt t="11643" x="4530725" y="6115050"/>
          <p14:tracePt t="11651" x="4402138" y="6129338"/>
          <p14:tracePt t="11659" x="4230688" y="6143625"/>
          <p14:tracePt t="11666" x="4030663" y="6157913"/>
          <p14:tracePt t="11675" x="3802063" y="6157913"/>
          <p14:tracePt t="11683" x="3473450" y="6143625"/>
          <p14:tracePt t="11690" x="3216275" y="6100763"/>
          <p14:tracePt t="11699" x="3044825" y="6086475"/>
          <p14:tracePt t="11706" x="2916238" y="6057900"/>
          <p14:tracePt t="11715" x="2830513" y="6043613"/>
          <p14:tracePt t="11721" x="2787650" y="6029325"/>
          <p14:tracePt t="11729" x="2759075" y="6029325"/>
          <p14:tracePt t="11736" x="2744788" y="6029325"/>
          <p14:tracePt t="11746" x="2730500" y="6015038"/>
          <p14:tracePt t="11762" x="2716213" y="6015038"/>
          <p14:tracePt t="11768" x="2701925" y="6015038"/>
          <p14:tracePt t="11776" x="2701925" y="6000750"/>
          <p14:tracePt t="11785" x="2687638" y="6000750"/>
          <p14:tracePt t="11793" x="2673350" y="6000750"/>
          <p14:tracePt t="11800" x="2659063" y="6000750"/>
          <p14:tracePt t="11809" x="2644775" y="6000750"/>
          <p14:tracePt t="11826" x="2630488" y="6000750"/>
          <p14:tracePt t="11833" x="2601913" y="6000750"/>
          <p14:tracePt t="11841" x="2573338" y="6000750"/>
          <p14:tracePt t="11849" x="2530475" y="6000750"/>
          <p14:tracePt t="11855" x="2501900" y="6000750"/>
          <p14:tracePt t="11863" x="2473325" y="6000750"/>
          <p14:tracePt t="11871" x="2444750" y="6000750"/>
          <p14:tracePt t="11878" x="2401888" y="6015038"/>
          <p14:tracePt t="11887" x="2373313" y="6015038"/>
          <p14:tracePt t="11896" x="2359025" y="6015038"/>
          <p14:tracePt t="11903" x="2344738" y="6015038"/>
          <p14:tracePt t="11919" x="2330450" y="6015038"/>
          <p14:tracePt t="11975" x="2316163" y="6015038"/>
          <p14:tracePt t="11989" x="2287588" y="6015038"/>
          <p14:tracePt t="11996" x="2244725" y="6015038"/>
          <p14:tracePt t="12013" x="2073275" y="6015038"/>
          <p14:tracePt t="12021" x="1985963" y="6015038"/>
          <p14:tracePt t="12029" x="1857375" y="6000750"/>
          <p14:tracePt t="12037" x="1743075" y="5986463"/>
          <p14:tracePt t="12046" x="1671638" y="5986463"/>
          <p14:tracePt t="12053" x="1628775" y="5986463"/>
          <p14:tracePt t="12062" x="1600200" y="5986463"/>
          <p14:tracePt t="12076" x="1600200" y="5972175"/>
          <p14:tracePt t="12227" x="1557338" y="5972175"/>
          <p14:tracePt t="12235" x="1514475" y="5986463"/>
          <p14:tracePt t="12241" x="1471613" y="6000750"/>
          <p14:tracePt t="12248" x="1428750" y="6015038"/>
          <p14:tracePt t="12257" x="1400175" y="6015038"/>
          <p14:tracePt t="12264" x="1371600" y="6015038"/>
          <p14:tracePt t="12273" x="1343025" y="6015038"/>
          <p14:tracePt t="12280" x="1343025" y="6029325"/>
          <p14:tracePt t="12289" x="1328738" y="6029325"/>
          <p14:tracePt t="12370" x="1314450" y="6043613"/>
          <p14:tracePt t="12383" x="1300163" y="6043613"/>
          <p14:tracePt t="12393" x="1285875" y="6057900"/>
          <p14:tracePt t="12415" x="1271588" y="6057900"/>
          <p14:tracePt t="12423" x="1271588" y="6072188"/>
          <p14:tracePt t="12431" x="1257300" y="6072188"/>
          <p14:tracePt t="12439" x="1243013" y="6072188"/>
          <p14:tracePt t="12446" x="1243013" y="6086475"/>
          <p14:tracePt t="12471" x="1228725" y="6086475"/>
          <p14:tracePt t="12605" x="1300163" y="6086475"/>
          <p14:tracePt t="12612" x="1457325" y="6072188"/>
          <p14:tracePt t="12621" x="1614488" y="6057900"/>
          <p14:tracePt t="12628" x="1785938" y="6043613"/>
          <p14:tracePt t="12636" x="2014538" y="6043613"/>
          <p14:tracePt t="12642" x="2230438" y="6057900"/>
          <p14:tracePt t="12653" x="2444750" y="6115050"/>
          <p14:tracePt t="12659" x="2687638" y="6186488"/>
          <p14:tracePt t="12667" x="2930525" y="6257925"/>
          <p14:tracePt t="12675" x="3087688" y="6315075"/>
          <p14:tracePt t="12683" x="3244850" y="6372225"/>
          <p14:tracePt t="12691" x="3373438" y="6415088"/>
          <p14:tracePt t="12698" x="3516313" y="6429375"/>
          <p14:tracePt t="12707" x="3644900" y="6443663"/>
          <p14:tracePt t="12715" x="3759200" y="6443663"/>
          <p14:tracePt t="12723" x="3844925" y="6443663"/>
          <p14:tracePt t="12730" x="3916363" y="6443663"/>
          <p14:tracePt t="12739" x="4002088" y="6443663"/>
          <p14:tracePt t="12746" x="4087813" y="6429375"/>
          <p14:tracePt t="12755" x="4187825" y="6415088"/>
          <p14:tracePt t="12763" x="4316413" y="6400800"/>
          <p14:tracePt t="12771" x="4430713" y="6386513"/>
          <p14:tracePt t="12778" x="4530725" y="6372225"/>
          <p14:tracePt t="12785" x="4645025" y="6372225"/>
          <p14:tracePt t="12793" x="4730750" y="6357938"/>
          <p14:tracePt t="12801" x="4802188" y="6343650"/>
          <p14:tracePt t="12809" x="4873625" y="6343650"/>
          <p14:tracePt t="12817" x="4973638" y="6343650"/>
          <p14:tracePt t="12825" x="5073650" y="6343650"/>
          <p14:tracePt t="12832" x="5173663" y="6343650"/>
          <p14:tracePt t="12841" x="5259388" y="6357938"/>
          <p14:tracePt t="12849" x="5373688" y="6357938"/>
          <p14:tracePt t="12857" x="5502275" y="6372225"/>
          <p14:tracePt t="12864" x="5630863" y="6386513"/>
          <p14:tracePt t="12873" x="5773738" y="6400800"/>
          <p14:tracePt t="12880" x="5945188" y="6415088"/>
          <p14:tracePt t="12889" x="6118225" y="6443663"/>
          <p14:tracePt t="12896" x="6303963" y="6457950"/>
          <p14:tracePt t="12905" x="6475413" y="6472238"/>
          <p14:tracePt t="12912" x="6632575" y="6500813"/>
          <p14:tracePt t="12919" x="6746875" y="6515100"/>
          <p14:tracePt t="12928" x="6846888" y="6515100"/>
          <p14:tracePt t="12935" x="6918325" y="6515100"/>
          <p14:tracePt t="12943" x="6946900" y="6515100"/>
          <p14:tracePt t="12951" x="6975475" y="6515100"/>
          <p14:tracePt t="12967" x="6989763" y="6500813"/>
          <p14:tracePt t="12983" x="6989763" y="6486525"/>
          <p14:tracePt t="12991" x="6989763" y="6472238"/>
          <p14:tracePt t="12999" x="7004050" y="6472238"/>
          <p14:tracePt t="13013" x="7004050" y="6457950"/>
          <p14:tracePt t="13023" x="7004050" y="6443663"/>
          <p14:tracePt t="13093" x="7032625" y="6429375"/>
          <p14:tracePt t="13109" x="7046913" y="6400800"/>
          <p14:tracePt t="13117" x="7061200" y="6400800"/>
          <p14:tracePt t="13125" x="7061200" y="6386513"/>
          <p14:tracePt t="13133" x="7075488" y="6372225"/>
          <p14:tracePt t="13141" x="7075488" y="6357938"/>
          <p14:tracePt t="13149" x="7089775" y="6357938"/>
          <p14:tracePt t="13156" x="7104063" y="6343650"/>
          <p14:tracePt t="13235" x="7104063" y="6329363"/>
          <p14:tracePt t="13313" x="7089775" y="6329363"/>
          <p14:tracePt t="13321" x="7046913" y="6329363"/>
          <p14:tracePt t="13328" x="7004050" y="6315075"/>
          <p14:tracePt t="13337" x="6961188" y="6315075"/>
          <p14:tracePt t="13346" x="6932613" y="6315075"/>
          <p14:tracePt t="13353" x="6904038" y="6300788"/>
          <p14:tracePt t="13362" x="6875463" y="6286500"/>
          <p14:tracePt t="13369" x="6832600" y="6272213"/>
          <p14:tracePt t="13503" x="6818313" y="6272213"/>
          <p14:tracePt t="13645" x="6789738" y="6257925"/>
          <p14:tracePt t="13653" x="6789738" y="6243638"/>
          <p14:tracePt t="13661" x="6775450" y="6229350"/>
          <p14:tracePt t="13676" x="6761163" y="6200775"/>
          <p14:tracePt t="13685" x="6746875" y="6172200"/>
          <p14:tracePt t="13693" x="6746875" y="6143625"/>
          <p14:tracePt t="13699" x="6746875" y="6115050"/>
          <p14:tracePt t="13709" x="6746875" y="6072188"/>
          <p14:tracePt t="13715" x="6746875" y="6015038"/>
          <p14:tracePt t="13723" x="6761163" y="5972175"/>
          <p14:tracePt t="13730" x="6775450" y="5943600"/>
          <p14:tracePt t="13739" x="6775450" y="5915025"/>
          <p14:tracePt t="13747" x="6789738" y="5900738"/>
          <p14:tracePt t="13755" x="6789738" y="5857875"/>
          <p14:tracePt t="13762" x="6789738" y="5829300"/>
          <p14:tracePt t="13771" x="6789738" y="5800725"/>
          <p14:tracePt t="13779" x="6789738" y="5786438"/>
          <p14:tracePt t="13787" x="6789738" y="5772150"/>
          <p14:tracePt t="13795" x="6775450" y="5772150"/>
          <p14:tracePt t="13803" x="6775450" y="5757863"/>
          <p14:tracePt t="13812" x="6761163" y="5757863"/>
          <p14:tracePt t="13819" x="6761163" y="5743575"/>
          <p14:tracePt t="13826" x="6761163" y="5729288"/>
          <p14:tracePt t="13832" x="6761163" y="5715000"/>
          <p14:tracePt t="13849" x="6761163" y="5686425"/>
          <p14:tracePt t="13857" x="6761163" y="5672138"/>
          <p14:tracePt t="13873" x="6761163" y="5657850"/>
          <p14:tracePt t="13896" x="6761163" y="5643563"/>
          <p14:tracePt t="13983" x="6761163" y="5629275"/>
          <p14:tracePt t="13999" x="6761163" y="5614988"/>
          <p14:tracePt t="14023" x="6761163" y="5600700"/>
          <p14:tracePt t="14093" x="6746875" y="5600700"/>
          <p14:tracePt t="14103" x="6718300" y="5614988"/>
          <p14:tracePt t="14109" x="6689725" y="5643563"/>
          <p14:tracePt t="14117" x="6661150" y="5657850"/>
          <p14:tracePt t="14125" x="6632575" y="5686425"/>
          <p14:tracePt t="14132" x="6618288" y="5715000"/>
          <p14:tracePt t="14141" x="6618288" y="5729288"/>
          <p14:tracePt t="14149" x="6618288" y="5743575"/>
          <p14:tracePt t="14164" x="6632575" y="5757863"/>
          <p14:tracePt t="14180" x="6646863" y="5757863"/>
          <p14:tracePt t="14188" x="6646863" y="5772150"/>
          <p14:tracePt t="14196" x="6661150" y="5772150"/>
          <p14:tracePt t="14205" x="6661150" y="5786438"/>
          <p14:tracePt t="14226" x="6661150" y="5800725"/>
          <p14:tracePt t="14242" x="6661150" y="5815013"/>
          <p14:tracePt t="14259" x="6646863" y="5829300"/>
          <p14:tracePt t="14266" x="6646863" y="5843588"/>
          <p14:tracePt t="14275" x="6632575" y="5857875"/>
          <p14:tracePt t="14282" x="6618288" y="5857875"/>
          <p14:tracePt t="14291" x="6604000" y="5872163"/>
          <p14:tracePt t="14299" x="6589713" y="5886450"/>
          <p14:tracePt t="14307" x="6575425" y="5915025"/>
          <p14:tracePt t="14315" x="6546850" y="5929313"/>
          <p14:tracePt t="14323" x="6518275" y="5943600"/>
          <p14:tracePt t="14330" x="6518275" y="5957888"/>
          <p14:tracePt t="14338" x="6503988" y="5957888"/>
          <p14:tracePt t="14489" x="6475413" y="5972175"/>
          <p14:tracePt t="14494" x="6461125" y="5986463"/>
          <p14:tracePt t="14503" x="6446838" y="6000750"/>
          <p14:tracePt t="14513" x="6403975" y="6015038"/>
          <p14:tracePt t="14526" x="6389688" y="6015038"/>
          <p14:tracePt t="14534" x="6389688" y="6029325"/>
          <p14:tracePt t="14543" x="6375400" y="6029325"/>
          <p14:tracePt t="14749" x="6361113" y="6029325"/>
          <p14:tracePt t="14795" x="6361113" y="6043613"/>
          <p14:tracePt t="14811" x="6332538" y="6057900"/>
          <p14:tracePt t="14819" x="6318250" y="6086475"/>
          <p14:tracePt t="14827" x="6303963" y="6086475"/>
          <p14:tracePt t="14835" x="6289675" y="6100763"/>
          <p14:tracePt t="14851" x="6289675" y="6115050"/>
          <p14:tracePt t="14866" x="6275388" y="6115050"/>
          <p14:tracePt t="15087" x="6289675" y="6100763"/>
          <p14:tracePt t="15095" x="6318250" y="6072188"/>
          <p14:tracePt t="15103" x="6332538" y="6015038"/>
          <p14:tracePt t="15111" x="6375400" y="5986463"/>
          <p14:tracePt t="15119" x="6403975" y="5957888"/>
          <p14:tracePt t="15127" x="6432550" y="5900738"/>
          <p14:tracePt t="15135" x="6475413" y="5857875"/>
          <p14:tracePt t="15142" x="6518275" y="5800725"/>
          <p14:tracePt t="15151" x="6546850" y="5757863"/>
          <p14:tracePt t="15157" x="6575425" y="5715000"/>
          <p14:tracePt t="15167" x="6589713" y="5672138"/>
          <p14:tracePt t="15173" x="6604000" y="5643563"/>
          <p14:tracePt t="15181" x="6618288" y="5629275"/>
          <p14:tracePt t="15189" x="6618288" y="5614988"/>
          <p14:tracePt t="15196" x="6632575" y="5614988"/>
          <p14:tracePt t="15205" x="6632575" y="5600700"/>
          <p14:tracePt t="15301" x="6646863" y="5586413"/>
          <p14:tracePt t="15306" x="6675438" y="5586413"/>
          <p14:tracePt t="15323" x="6689725" y="5586413"/>
          <p14:tracePt t="15330" x="6689725" y="5572125"/>
          <p14:tracePt t="15339" x="6704013" y="5572125"/>
          <p14:tracePt t="15346" x="6718300" y="5572125"/>
          <p14:tracePt t="15355" x="6732588" y="5572125"/>
          <p14:tracePt t="15362" x="6746875" y="5572125"/>
          <p14:tracePt t="15371" x="6746875" y="5614988"/>
          <p14:tracePt t="15379" x="6746875" y="5657850"/>
          <p14:tracePt t="15883" x="6775450" y="5614988"/>
          <p14:tracePt t="15899" x="6746875" y="5614988"/>
          <p14:tracePt t="15906" x="6661150" y="5600700"/>
          <p14:tracePt t="15914" x="6604000" y="5586413"/>
          <p14:tracePt t="15922" x="6518275" y="5572125"/>
          <p14:tracePt t="15931" x="6446838" y="5557838"/>
          <p14:tracePt t="15939" x="6346825" y="5543550"/>
          <p14:tracePt t="15946" x="6261100" y="5529263"/>
          <p14:tracePt t="15955" x="6146800" y="5514975"/>
          <p14:tracePt t="15962" x="6030913" y="5500688"/>
          <p14:tracePt t="15968" x="5916613" y="5486400"/>
          <p14:tracePt t="15979" x="5759450" y="5472113"/>
          <p14:tracePt t="15985" x="5588000" y="5443538"/>
          <p14:tracePt t="15993" x="5373688" y="5429250"/>
          <p14:tracePt t="16012" x="4787900" y="5357813"/>
          <p14:tracePt t="16016" x="4445000" y="5300663"/>
          <p14:tracePt t="16025" x="4130675" y="5214938"/>
          <p14:tracePt t="16033" x="3873500" y="5157788"/>
          <p14:tracePt t="16041" x="3687763" y="5114925"/>
          <p14:tracePt t="16049" x="3516313" y="5043488"/>
          <p14:tracePt t="16057" x="3344863" y="5000625"/>
          <p14:tracePt t="16064" x="3187700" y="4929188"/>
          <p14:tracePt t="16073" x="3030538" y="4857750"/>
          <p14:tracePt t="16080" x="2859088" y="4800600"/>
          <p14:tracePt t="16089" x="2673350" y="4714875"/>
          <p14:tracePt t="16096" x="2516188" y="4629150"/>
          <p14:tracePt t="16103" x="2373313" y="4572000"/>
          <p14:tracePt t="16112" x="2230438" y="4500563"/>
          <p14:tracePt t="16119" x="2116138" y="4400550"/>
          <p14:tracePt t="16126" x="1971675" y="4314825"/>
          <p14:tracePt t="16134" x="1843088" y="4214813"/>
          <p14:tracePt t="16143" x="1757363" y="4114800"/>
          <p14:tracePt t="16151" x="1657350" y="4000500"/>
          <p14:tracePt t="16159" x="1571625" y="3900488"/>
          <p14:tracePt t="16167" x="1500188" y="3786188"/>
          <p14:tracePt t="16175" x="1443038" y="3700463"/>
          <p14:tracePt t="16183" x="1400175" y="3643313"/>
          <p14:tracePt t="16191" x="1400175" y="3586163"/>
          <p14:tracePt t="16198" x="1400175" y="3543300"/>
          <p14:tracePt t="16207" x="1400175" y="3500438"/>
          <p14:tracePt t="16214" x="1400175" y="3457575"/>
          <p14:tracePt t="16221" x="1414463" y="3400425"/>
          <p14:tracePt t="16230" x="1457325" y="3343275"/>
          <p14:tracePt t="16237" x="1514475" y="3271838"/>
          <p14:tracePt t="16246" x="1571625" y="3200400"/>
          <p14:tracePt t="16253" x="1657350" y="3114675"/>
          <p14:tracePt t="16262" x="1771650" y="3014663"/>
          <p14:tracePt t="16268" x="1871663" y="2928938"/>
          <p14:tracePt t="16276" x="2000250" y="2857500"/>
          <p14:tracePt t="16284" x="2116138" y="2786063"/>
          <p14:tracePt t="16293" x="2244725" y="2714625"/>
          <p14:tracePt t="16301" x="2387600" y="2643188"/>
          <p14:tracePt t="16309" x="2516188" y="2543175"/>
          <p14:tracePt t="16316" x="2701925" y="2443163"/>
          <p14:tracePt t="16325" x="2944813" y="2343150"/>
          <p14:tracePt t="16333" x="3302000" y="2257425"/>
          <p14:tracePt t="16341" x="3759200" y="2171700"/>
          <p14:tracePt t="16349" x="4273550" y="2085975"/>
          <p14:tracePt t="16357" x="4687888" y="2043113"/>
          <p14:tracePt t="16362" x="5102225" y="1971675"/>
          <p14:tracePt t="16373" x="5430838" y="1943100"/>
          <p14:tracePt t="16379" x="5673725" y="1914525"/>
          <p14:tracePt t="16387" x="5845175" y="1900238"/>
          <p14:tracePt t="16395" x="5959475" y="1900238"/>
          <p14:tracePt t="16403" x="6030913" y="1900238"/>
          <p14:tracePt t="16412" x="6073775" y="1900238"/>
          <p14:tracePt t="16468" x="6088063" y="1900238"/>
          <p14:tracePt t="16475" x="6103938" y="1943100"/>
          <p14:tracePt t="16482" x="6146800" y="2014538"/>
          <p14:tracePt t="16491" x="6203950" y="2085975"/>
          <p14:tracePt t="16497" x="6261100" y="2157413"/>
          <p14:tracePt t="16504" x="6318250" y="2243138"/>
          <p14:tracePt t="16513" x="6375400" y="2328863"/>
          <p14:tracePt t="16521" x="6418263" y="2386013"/>
          <p14:tracePt t="16529" x="6489700" y="2457450"/>
          <p14:tracePt t="16537" x="6561138" y="2543175"/>
          <p14:tracePt t="16545" x="6661150" y="2643188"/>
          <p14:tracePt t="16553" x="6804025" y="2728913"/>
          <p14:tracePt t="16562" x="6961188" y="2828925"/>
          <p14:tracePt t="16569" x="7204075" y="2971800"/>
          <p14:tracePt t="16577" x="7489825" y="3100388"/>
          <p14:tracePt t="16584" x="7775575" y="3228975"/>
          <p14:tracePt t="16593" x="8132763" y="3328988"/>
          <p14:tracePt t="16601" x="8418513" y="3457575"/>
          <p14:tracePt t="16609" x="8618538" y="3529013"/>
          <p14:tracePt t="16616" x="8804275" y="3586163"/>
          <p14:tracePt t="16625" x="8932863" y="3657600"/>
          <p14:tracePt t="16633" x="9018588" y="3700463"/>
          <p14:tracePt t="16639" x="9061450" y="3714750"/>
          <p14:tracePt t="16646" x="9075738" y="3714750"/>
          <p14:tracePt t="16655" x="9075738" y="3729038"/>
          <p14:tracePt t="16671" x="9061450" y="3729038"/>
          <p14:tracePt t="16679" x="9018588" y="3729038"/>
          <p14:tracePt t="16687" x="8975725" y="3729038"/>
          <p14:tracePt t="16696" x="8918575" y="3714750"/>
          <p14:tracePt t="16703" x="8861425" y="3700463"/>
          <p14:tracePt t="16713" x="8804275" y="3700463"/>
          <p14:tracePt t="16719" x="8761413" y="3700463"/>
          <p14:tracePt t="16728" x="8732838" y="3700463"/>
          <p14:tracePt t="16734" x="8732838" y="3714750"/>
          <p14:tracePt t="16743" x="8718550" y="3743325"/>
          <p14:tracePt t="16751" x="8718550" y="3786188"/>
          <p14:tracePt t="16759" x="8718550" y="3843338"/>
          <p14:tracePt t="16766" x="8732838" y="3900488"/>
          <p14:tracePt t="16773" x="8747125" y="3957638"/>
          <p14:tracePt t="16781" x="8761413" y="3957638"/>
          <p14:tracePt t="17231" x="8689975" y="3914775"/>
          <p14:tracePt t="17239" x="8561388" y="3786188"/>
          <p14:tracePt t="17246" x="8461375" y="3671888"/>
          <p14:tracePt t="17255" x="8332788" y="3543300"/>
          <p14:tracePt t="17263" x="8204200" y="3457575"/>
          <p14:tracePt t="17270" x="8061325" y="3371850"/>
          <p14:tracePt t="17278" x="7932738" y="3300413"/>
          <p14:tracePt t="17284" x="7789863" y="3214688"/>
          <p14:tracePt t="17296" x="7646988" y="3114675"/>
          <p14:tracePt t="17300" x="7504113" y="3028950"/>
          <p14:tracePt t="17308" x="7361238" y="2928938"/>
          <p14:tracePt t="17317" x="7246938" y="2871788"/>
          <p14:tracePt t="17324" x="7118350" y="2814638"/>
          <p14:tracePt t="17332" x="7004050" y="2743200"/>
          <p14:tracePt t="17340" x="6889750" y="2686050"/>
          <p14:tracePt t="17349" x="6789738" y="2628900"/>
          <p14:tracePt t="17357" x="6718300" y="2571750"/>
          <p14:tracePt t="17364" x="6646863" y="2514600"/>
          <p14:tracePt t="17373" x="6604000" y="2471738"/>
          <p14:tracePt t="17381" x="6546850" y="2428875"/>
          <p14:tracePt t="17389" x="6518275" y="2400300"/>
          <p14:tracePt t="17396" x="6489700" y="2357438"/>
          <p14:tracePt t="17405" x="6446838" y="2328863"/>
          <p14:tracePt t="17413" x="6418263" y="2314575"/>
          <p14:tracePt t="17421" x="6403975" y="2286000"/>
          <p14:tracePt t="17426" x="6389688" y="2286000"/>
          <p14:tracePt t="17435" x="6389688" y="2271713"/>
          <p14:tracePt t="17443" x="6375400" y="2257425"/>
          <p14:tracePt t="17451" x="6361113" y="2243138"/>
          <p14:tracePt t="17459" x="6318250" y="2228850"/>
          <p14:tracePt t="17467" x="6275388" y="2200275"/>
          <p14:tracePt t="17475" x="6232525" y="2171700"/>
          <p14:tracePt t="17483" x="6161088" y="2157413"/>
          <p14:tracePt t="17491" x="6103938" y="2143125"/>
          <p14:tracePt t="17499" x="6045200" y="2128838"/>
          <p14:tracePt t="17507" x="6002338" y="2114550"/>
          <p14:tracePt t="17515" x="5945188" y="2100263"/>
          <p14:tracePt t="17523" x="5902325" y="2085975"/>
          <p14:tracePt t="17530" x="5873750" y="2085975"/>
          <p14:tracePt t="17539" x="5845175" y="2085975"/>
          <p14:tracePt t="17546" x="5830888" y="2085975"/>
          <p14:tracePt t="17555" x="5802313" y="2085975"/>
          <p14:tracePt t="17562" x="5773738" y="2100263"/>
          <p14:tracePt t="17571" x="5745163" y="2128838"/>
          <p14:tracePt t="17578" x="5702300" y="2157413"/>
          <p14:tracePt t="17585" x="5659438" y="2200275"/>
          <p14:tracePt t="17593" x="5630863" y="2228850"/>
          <p14:tracePt t="17601" x="5602288" y="2271713"/>
          <p14:tracePt t="17609" x="5573713" y="2286000"/>
          <p14:tracePt t="17616" x="5559425" y="2314575"/>
          <p14:tracePt t="17829" x="5588000" y="2286000"/>
          <p14:tracePt t="17837" x="5602288" y="2271713"/>
          <p14:tracePt t="17844" x="5602288" y="2257425"/>
          <p14:tracePt t="18295" x="5645150" y="2286000"/>
          <p14:tracePt t="18303" x="5730875" y="2428875"/>
          <p14:tracePt t="18311" x="5859463" y="2600325"/>
          <p14:tracePt t="18319" x="6175375" y="2786063"/>
          <p14:tracePt t="18327" x="6446838" y="2957513"/>
          <p14:tracePt t="18334" x="6704013" y="3071813"/>
          <p14:tracePt t="18342" x="6918325" y="3186113"/>
          <p14:tracePt t="18351" x="7089775" y="3271838"/>
          <p14:tracePt t="18357" x="7232650" y="3328988"/>
          <p14:tracePt t="18367" x="7318375" y="3371850"/>
          <p14:tracePt t="18373" x="7361238" y="3386138"/>
          <p14:tracePt t="18380" x="7375525" y="3400425"/>
          <p14:tracePt t="18729" x="7389813" y="3400425"/>
          <p14:tracePt t="18745" x="7418388" y="3414713"/>
          <p14:tracePt t="18753" x="7446963" y="3414713"/>
          <p14:tracePt t="18761" x="7461250" y="3414713"/>
          <p14:tracePt t="18767" x="7461250" y="3400425"/>
          <p14:tracePt t="18776" x="7418388" y="3357563"/>
          <p14:tracePt t="18783" x="7375525" y="3300413"/>
          <p14:tracePt t="18791" x="7289800" y="3243263"/>
          <p14:tracePt t="18799" x="7218363" y="3200400"/>
          <p14:tracePt t="18807" x="7175500" y="3200400"/>
          <p14:tracePt t="18815" x="7146925" y="3228975"/>
          <p14:tracePt t="19642" x="7132638" y="3228975"/>
          <p14:tracePt t="19659" x="7118350" y="3228975"/>
          <p14:tracePt t="19675" x="7104063" y="3243263"/>
          <p14:tracePt t="19682" x="7089775" y="3243263"/>
          <p14:tracePt t="19692" x="7089775" y="3271838"/>
          <p14:tracePt t="19698" x="7061200" y="3271838"/>
          <p14:tracePt t="19707" x="7046913" y="3300413"/>
          <p14:tracePt t="19711" x="7018338" y="3314700"/>
          <p14:tracePt t="19721" x="6975475" y="3343275"/>
          <p14:tracePt t="19729" x="6946900" y="3371850"/>
          <p14:tracePt t="19737" x="6904038" y="3386138"/>
          <p14:tracePt t="19746" x="6875463" y="3400425"/>
          <p14:tracePt t="19753" x="6832600" y="3414713"/>
          <p14:tracePt t="19762" x="6775450" y="3443288"/>
          <p14:tracePt t="19769" x="6732588" y="3457575"/>
          <p14:tracePt t="19776" x="6689725" y="3457575"/>
          <p14:tracePt t="19785" x="6646863" y="3457575"/>
          <p14:tracePt t="19793" x="6604000" y="3457575"/>
          <p14:tracePt t="19801" x="6561138" y="3457575"/>
          <p14:tracePt t="19809" x="6503988" y="3443288"/>
          <p14:tracePt t="19817" x="6418263" y="3429000"/>
          <p14:tracePt t="19826" x="6375400" y="3414713"/>
          <p14:tracePt t="19830" x="6332538" y="3400425"/>
          <p14:tracePt t="19841" x="6289675" y="3400425"/>
          <p14:tracePt t="19846" x="6232525" y="3400425"/>
          <p14:tracePt t="19854" x="6175375" y="3386138"/>
          <p14:tracePt t="19862" x="6118225" y="3386138"/>
          <p14:tracePt t="19871" x="6059488" y="3386138"/>
          <p14:tracePt t="19879" x="5988050" y="3371850"/>
          <p14:tracePt t="19887" x="5945188" y="3371850"/>
          <p14:tracePt t="19896" x="5902325" y="3357563"/>
          <p14:tracePt t="19902" x="5859463" y="3357563"/>
          <p14:tracePt t="19912" x="5788025" y="3343275"/>
          <p14:tracePt t="19918" x="5673725" y="3328988"/>
          <p14:tracePt t="19927" x="5502275" y="3314700"/>
          <p14:tracePt t="19935" x="5330825" y="3314700"/>
          <p14:tracePt t="19943" x="5145088" y="3300413"/>
          <p14:tracePt t="19950" x="4945063" y="3300413"/>
          <p14:tracePt t="19959" x="4759325" y="3300413"/>
          <p14:tracePt t="19965" x="4530725" y="3300413"/>
          <p14:tracePt t="19975" x="4302125" y="3343275"/>
          <p14:tracePt t="19981" x="4073525" y="3386138"/>
          <p14:tracePt t="19989" x="3887788" y="3443288"/>
          <p14:tracePt t="19996" x="3702050" y="3486150"/>
          <p14:tracePt t="20012" x="3402013" y="3600450"/>
          <p14:tracePt t="20021" x="3316288" y="3657600"/>
          <p14:tracePt t="20029" x="3230563" y="3700463"/>
          <p14:tracePt t="20037" x="3144838" y="3743325"/>
          <p14:tracePt t="20045" x="3059113" y="3800475"/>
          <p14:tracePt t="20053" x="2973388" y="3871913"/>
          <p14:tracePt t="20062" x="2873375" y="3971925"/>
          <p14:tracePt t="20069" x="2773363" y="4100513"/>
          <p14:tracePt t="20078" x="2659063" y="4243388"/>
          <p14:tracePt t="20085" x="2544763" y="4371975"/>
          <p14:tracePt t="20092" x="2416175" y="4486275"/>
          <p14:tracePt t="20100" x="2273300" y="4614863"/>
          <p14:tracePt t="20107" x="2144713" y="4743450"/>
          <p14:tracePt t="20116" x="2044700" y="4857750"/>
          <p14:tracePt t="20123" x="1957388" y="4943475"/>
          <p14:tracePt t="20130" x="1843088" y="5029200"/>
          <p14:tracePt t="20138" x="1728788" y="5129213"/>
          <p14:tracePt t="20146" x="1600200" y="5257800"/>
          <p14:tracePt t="20154" x="1500188" y="5357813"/>
          <p14:tracePt t="20162" x="1414463" y="5457825"/>
          <p14:tracePt t="20171" x="1357313" y="5572125"/>
          <p14:tracePt t="20179" x="1285875" y="5686425"/>
          <p14:tracePt t="20187" x="1214438" y="5800725"/>
          <p14:tracePt t="20196" x="1171575" y="5900738"/>
          <p14:tracePt t="20203" x="1128713" y="5957888"/>
          <p14:tracePt t="20213" x="1114425" y="6015038"/>
          <p14:tracePt t="20219" x="1071563" y="6057900"/>
          <p14:tracePt t="20226" x="1057275" y="6086475"/>
          <p14:tracePt t="20232" x="1028700" y="6129338"/>
          <p14:tracePt t="20241" x="1000125" y="6172200"/>
          <p14:tracePt t="20249" x="957263" y="6215063"/>
          <p14:tracePt t="20257" x="928688" y="6272213"/>
          <p14:tracePt t="20264" x="885825" y="6315075"/>
          <p14:tracePt t="20272" x="828675" y="6372225"/>
          <p14:tracePt t="20280" x="800100" y="6400800"/>
          <p14:tracePt t="20289" x="785813" y="6429375"/>
          <p14:tracePt t="20296" x="757238" y="6472238"/>
          <p14:tracePt t="20305" x="742950" y="6500813"/>
          <p14:tracePt t="20313" x="728663" y="6515100"/>
          <p14:tracePt t="20321" x="714375" y="6529388"/>
          <p14:tracePt t="20329" x="700088" y="6543675"/>
          <p14:tracePt t="20337" x="685800" y="6543675"/>
          <p14:tracePt t="20345" x="657225" y="6557963"/>
          <p14:tracePt t="20597" x="657225" y="6572250"/>
          <p14:tracePt t="20967" x="657225" y="6586538"/>
          <p14:tracePt t="20983" x="657225" y="6615113"/>
          <p14:tracePt t="20991" x="657225" y="6643688"/>
          <p14:tracePt t="20998" x="657225" y="6672263"/>
          <p14:tracePt t="21007" x="685800" y="6700838"/>
          <p14:tracePt t="21015" x="728663" y="6729413"/>
          <p14:tracePt t="21023" x="742950" y="6757988"/>
          <p14:tracePt t="21029" x="757238" y="684371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89E0-973E-88FD-8B7B-8ED242F457DA}"/>
              </a:ext>
            </a:extLst>
          </p:cNvPr>
          <p:cNvSpPr>
            <a:spLocks noGrp="1"/>
          </p:cNvSpPr>
          <p:nvPr>
            <p:ph type="title"/>
          </p:nvPr>
        </p:nvSpPr>
        <p:spPr>
          <a:xfrm>
            <a:off x="4833366" y="543070"/>
            <a:ext cx="6870954" cy="1675626"/>
          </a:xfrm>
        </p:spPr>
        <p:txBody>
          <a:bodyPr>
            <a:normAutofit/>
          </a:bodyPr>
          <a:lstStyle/>
          <a:p>
            <a:r>
              <a:rPr lang="en-US" sz="4000"/>
              <a:t>Text: Cuernavaca, Morelos </a:t>
            </a:r>
          </a:p>
        </p:txBody>
      </p:sp>
      <p:pic>
        <p:nvPicPr>
          <p:cNvPr id="7" name="Picture 6" descr="A picture containing outdoor, tree, ground, flower&#10;&#10;Description automatically generated">
            <a:extLst>
              <a:ext uri="{FF2B5EF4-FFF2-40B4-BE49-F238E27FC236}">
                <a16:creationId xmlns:a16="http://schemas.microsoft.com/office/drawing/2014/main" id="{45E17129-07EE-8504-F3E0-2D4F78615BD8}"/>
              </a:ext>
            </a:extLst>
          </p:cNvPr>
          <p:cNvPicPr>
            <a:picLocks noChangeAspect="1"/>
          </p:cNvPicPr>
          <p:nvPr/>
        </p:nvPicPr>
        <p:blipFill rotWithShape="1">
          <a:blip r:embed="rId4">
            <a:extLst>
              <a:ext uri="{28A0092B-C50C-407E-A947-70E740481C1C}">
                <a14:useLocalDpi xmlns:a14="http://schemas.microsoft.com/office/drawing/2010/main" val="0"/>
              </a:ext>
            </a:extLst>
          </a:blip>
          <a:srcRect r="3" b="31538"/>
          <a:stretch/>
        </p:blipFill>
        <p:spPr>
          <a:xfrm>
            <a:off x="20" y="1"/>
            <a:ext cx="4187091" cy="2164321"/>
          </a:xfrm>
          <a:prstGeom prst="rect">
            <a:avLst/>
          </a:prstGeom>
        </p:spPr>
      </p:pic>
      <p:pic>
        <p:nvPicPr>
          <p:cNvPr id="5" name="Picture 4" descr="A picture containing outdoor, building, car, land vehicle&#10;&#10;Description automatically generated">
            <a:extLst>
              <a:ext uri="{FF2B5EF4-FFF2-40B4-BE49-F238E27FC236}">
                <a16:creationId xmlns:a16="http://schemas.microsoft.com/office/drawing/2014/main" id="{880AAD26-26CB-8341-11FA-DC9C459712DC}"/>
              </a:ext>
            </a:extLst>
          </p:cNvPr>
          <p:cNvPicPr>
            <a:picLocks noChangeAspect="1"/>
          </p:cNvPicPr>
          <p:nvPr/>
        </p:nvPicPr>
        <p:blipFill rotWithShape="1">
          <a:blip r:embed="rId5">
            <a:extLst>
              <a:ext uri="{28A0092B-C50C-407E-A947-70E740481C1C}">
                <a14:useLocalDpi xmlns:a14="http://schemas.microsoft.com/office/drawing/2010/main" val="0"/>
              </a:ext>
            </a:extLst>
          </a:blip>
          <a:srcRect t="9797" r="3" b="12767"/>
          <a:stretch/>
        </p:blipFill>
        <p:spPr>
          <a:xfrm>
            <a:off x="20" y="2342320"/>
            <a:ext cx="4187091" cy="2164321"/>
          </a:xfrm>
          <a:prstGeom prst="rect">
            <a:avLst/>
          </a:prstGeom>
        </p:spPr>
      </p:pic>
      <p:pic>
        <p:nvPicPr>
          <p:cNvPr id="9" name="Picture 8" descr="A picture containing outdoor, sky, building, ruins&#10;&#10;Description automatically generated">
            <a:extLst>
              <a:ext uri="{FF2B5EF4-FFF2-40B4-BE49-F238E27FC236}">
                <a16:creationId xmlns:a16="http://schemas.microsoft.com/office/drawing/2014/main" id="{F46528A0-F880-9F5F-BEAC-D2EC034E0959}"/>
              </a:ext>
            </a:extLst>
          </p:cNvPr>
          <p:cNvPicPr>
            <a:picLocks noChangeAspect="1"/>
          </p:cNvPicPr>
          <p:nvPr/>
        </p:nvPicPr>
        <p:blipFill rotWithShape="1">
          <a:blip r:embed="rId6">
            <a:extLst>
              <a:ext uri="{28A0092B-C50C-407E-A947-70E740481C1C}">
                <a14:useLocalDpi xmlns:a14="http://schemas.microsoft.com/office/drawing/2010/main" val="0"/>
              </a:ext>
            </a:extLst>
          </a:blip>
          <a:srcRect t="17" r="3" b="22546"/>
          <a:stretch/>
        </p:blipFill>
        <p:spPr>
          <a:xfrm>
            <a:off x="20" y="4693680"/>
            <a:ext cx="4187091" cy="2164321"/>
          </a:xfrm>
          <a:prstGeom prst="rect">
            <a:avLst/>
          </a:prstGeom>
        </p:spPr>
      </p:pic>
      <p:sp>
        <p:nvSpPr>
          <p:cNvPr id="3" name="Content Placeholder 2">
            <a:extLst>
              <a:ext uri="{FF2B5EF4-FFF2-40B4-BE49-F238E27FC236}">
                <a16:creationId xmlns:a16="http://schemas.microsoft.com/office/drawing/2014/main" id="{C702B259-AD45-D4D8-28B3-2640D29A7882}"/>
              </a:ext>
            </a:extLst>
          </p:cNvPr>
          <p:cNvSpPr>
            <a:spLocks noGrp="1"/>
          </p:cNvSpPr>
          <p:nvPr>
            <p:ph idx="1"/>
          </p:nvPr>
        </p:nvSpPr>
        <p:spPr>
          <a:xfrm>
            <a:off x="4833366" y="2399720"/>
            <a:ext cx="6870954" cy="3736507"/>
          </a:xfrm>
        </p:spPr>
        <p:txBody>
          <a:bodyPr>
            <a:normAutofit/>
          </a:bodyPr>
          <a:lstStyle/>
          <a:p>
            <a:r>
              <a:rPr lang="en-US" sz="17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 invitation to explore its many attractions. Some attractions include the Palacio de Cortes, a fortress-turned-museum that dates to the 16th century, showcasing impressive architecture. The </a:t>
            </a:r>
            <a:r>
              <a:rPr lang="en-US" sz="1700" b="0" i="0" u="none" strike="noStrike" dirty="0" err="1">
                <a:effectLst/>
                <a:latin typeface="Roboto" panose="02000000000000000000" pitchFamily="2" charset="0"/>
              </a:rPr>
              <a:t>Jardín</a:t>
            </a:r>
            <a:r>
              <a:rPr lang="en-US" sz="1700" b="0" i="0" u="none" strike="noStrike" dirty="0">
                <a:effectLst/>
                <a:latin typeface="Roboto" panose="02000000000000000000" pitchFamily="2" charset="0"/>
              </a:rPr>
              <a:t> </a:t>
            </a:r>
            <a:r>
              <a:rPr lang="en-US" sz="1700" b="0" i="0" u="none" strike="noStrike" dirty="0" err="1">
                <a:effectLst/>
                <a:latin typeface="Roboto" panose="02000000000000000000" pitchFamily="2" charset="0"/>
              </a:rPr>
              <a:t>Borda</a:t>
            </a:r>
            <a:r>
              <a:rPr lang="en-US" sz="1700" b="0" i="0" u="none" strike="noStrike" dirty="0">
                <a:effectLst/>
                <a:latin typeface="Roboto" panose="02000000000000000000" pitchFamily="2" charset="0"/>
              </a:rPr>
              <a:t>, once the private retreat of Emperor Maximilian I, showcases magnificent gardens that will show you the bygone era of opulence and splendor.   The downtown area is full of vibrant ambience, where you can find beautiful streets adorned with colonial-style buildings. This place offers great hiking trails at the </a:t>
            </a:r>
            <a:r>
              <a:rPr lang="en-US" sz="1700" b="0" i="0" u="none" strike="noStrike" dirty="0" err="1">
                <a:effectLst/>
                <a:latin typeface="Roboto" panose="02000000000000000000" pitchFamily="2" charset="0"/>
              </a:rPr>
              <a:t>Tepozteco</a:t>
            </a:r>
            <a:r>
              <a:rPr lang="en-US" sz="1700" b="0" i="0" u="none" strike="noStrike" dirty="0">
                <a:effectLst/>
                <a:latin typeface="Roboto" panose="02000000000000000000" pitchFamily="2" charset="0"/>
              </a:rPr>
              <a:t> pyramids. </a:t>
            </a:r>
            <a:endParaRPr lang="en-US" sz="1700" dirty="0"/>
          </a:p>
        </p:txBody>
      </p:sp>
      <p:pic>
        <p:nvPicPr>
          <p:cNvPr id="12" name="Audio 11">
            <a:hlinkClick r:id="" action="ppaction://media"/>
            <a:extLst>
              <a:ext uri="{FF2B5EF4-FFF2-40B4-BE49-F238E27FC236}">
                <a16:creationId xmlns:a16="http://schemas.microsoft.com/office/drawing/2014/main" id="{C660E649-18E3-8AB7-D727-08BBFB4DDC7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7130404"/>
      </p:ext>
    </p:extLst>
  </p:cSld>
  <p:clrMapOvr>
    <a:masterClrMapping/>
  </p:clrMapOvr>
  <mc:AlternateContent xmlns:mc="http://schemas.openxmlformats.org/markup-compatibility/2006">
    <mc:Choice xmlns:p14="http://schemas.microsoft.com/office/powerpoint/2010/main" Requires="p14">
      <p:transition spd="slow" p14:dur="2000" advTm="7873"/>
    </mc:Choice>
    <mc:Fallback>
      <p:transition spd="slow" advTm="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625" x="1143000" y="6757988"/>
          <p14:tracePt t="633" x="1228725" y="6700838"/>
          <p14:tracePt t="640" x="1285875" y="6643688"/>
          <p14:tracePt t="649" x="1314450" y="6615113"/>
          <p14:tracePt t="656" x="1357313" y="6600825"/>
          <p14:tracePt t="665" x="1385888" y="6572250"/>
          <p14:tracePt t="672" x="1428750" y="6543675"/>
          <p14:tracePt t="681" x="1500188" y="6472238"/>
          <p14:tracePt t="688" x="1628775" y="6343650"/>
          <p14:tracePt t="697" x="1828800" y="6143625"/>
          <p14:tracePt t="706" x="2159000" y="5800725"/>
          <p14:tracePt t="713" x="2573338" y="5457825"/>
          <p14:tracePt t="721" x="2973388" y="5100638"/>
          <p14:tracePt t="728" x="3402013" y="4772025"/>
          <p14:tracePt t="737" x="3744913" y="4457700"/>
          <p14:tracePt t="742" x="4030663" y="4186238"/>
          <p14:tracePt t="751" x="4273550" y="4000500"/>
          <p14:tracePt t="759" x="4402138" y="3857625"/>
          <p14:tracePt t="767" x="4516438" y="3743325"/>
          <p14:tracePt t="774" x="4602163" y="3643313"/>
          <p14:tracePt t="782" x="4645025" y="3600450"/>
          <p14:tracePt t="790" x="4673600" y="3571875"/>
          <p14:tracePt t="799" x="4687888" y="3557588"/>
          <p14:tracePt t="806" x="4730750" y="3529013"/>
          <p14:tracePt t="814" x="4773613" y="3471863"/>
          <p14:tracePt t="822" x="4887913" y="3386138"/>
          <p14:tracePt t="831" x="5002213" y="3257550"/>
          <p14:tracePt t="838" x="5130800" y="3143250"/>
          <p14:tracePt t="847" x="5273675" y="3014663"/>
          <p14:tracePt t="855" x="5416550" y="2886075"/>
          <p14:tracePt t="862" x="5588000" y="2757488"/>
          <p14:tracePt t="872" x="5773738" y="2628900"/>
          <p14:tracePt t="879" x="5930900" y="2586038"/>
          <p14:tracePt t="884" x="6030913" y="2586038"/>
          <p14:tracePt t="892" x="6132513" y="2614613"/>
          <p14:tracePt t="901" x="6218238" y="2671763"/>
          <p14:tracePt t="908" x="6275388" y="2757488"/>
          <p14:tracePt t="916" x="6318250" y="2843213"/>
          <p14:tracePt t="924" x="6332538" y="2886075"/>
          <p14:tracePt t="933" x="6361113" y="2886075"/>
          <p14:tracePt t="940" x="6389688" y="2871788"/>
          <p14:tracePt t="949" x="6403975" y="2857500"/>
          <p14:tracePt t="1547" x="6403975" y="2843213"/>
          <p14:tracePt t="1554" x="6418263" y="2828925"/>
          <p14:tracePt t="1562" x="6446838" y="2786063"/>
          <p14:tracePt t="1570" x="6475413" y="2786063"/>
          <p14:tracePt t="1578" x="6518275" y="2786063"/>
          <p14:tracePt t="1587" x="6546850" y="2786063"/>
          <p14:tracePt t="1594" x="6575425" y="2786063"/>
          <p14:tracePt t="1611" x="6589713" y="2786063"/>
          <p14:tracePt t="1627" x="6618288" y="2786063"/>
          <p14:tracePt t="1635" x="6632575" y="2786063"/>
          <p14:tracePt t="1651" x="6661150" y="2786063"/>
          <p14:tracePt t="1659" x="6675438" y="2786063"/>
          <p14:tracePt t="1666" x="6704013" y="2786063"/>
          <p14:tracePt t="1672" x="6732588" y="2800350"/>
          <p14:tracePt t="1681" x="6775450" y="2814638"/>
          <p14:tracePt t="1688" x="6832600" y="2828925"/>
          <p14:tracePt t="1697" x="6904038" y="2828925"/>
          <p14:tracePt t="1705" x="7075488" y="2857500"/>
          <p14:tracePt t="1713" x="7261225" y="2886075"/>
          <p14:tracePt t="1722" x="7475538" y="2914650"/>
          <p14:tracePt t="1729" x="7761288" y="2957513"/>
          <p14:tracePt t="1736" x="8175625" y="3043238"/>
          <p14:tracePt t="1745" x="8675688" y="3143250"/>
          <p14:tracePt t="1752" x="9132888" y="3243263"/>
          <p14:tracePt t="1761" x="9590088" y="3371850"/>
          <p14:tracePt t="1769" x="10018713" y="3457575"/>
          <p14:tracePt t="1776" x="10434638" y="3571875"/>
          <p14:tracePt t="1785" x="10791825" y="3686175"/>
          <p14:tracePt t="1792" x="10963275" y="3757613"/>
          <p14:tracePt t="1801" x="11091863" y="3814763"/>
          <p14:tracePt t="1809" x="11177588" y="3857625"/>
          <p14:tracePt t="1814" x="11206163" y="3886200"/>
          <p14:tracePt t="1822" x="11249025" y="3914775"/>
          <p14:tracePt t="1831" x="11249025" y="3943350"/>
          <p14:tracePt t="1838" x="11263313" y="3957638"/>
          <p14:tracePt t="1847" x="11263313" y="3971925"/>
          <p14:tracePt t="1855" x="11263313" y="3986213"/>
          <p14:tracePt t="1862" x="11263313" y="4000500"/>
          <p14:tracePt t="1872" x="11263313" y="4029075"/>
          <p14:tracePt t="1878" x="11249025" y="4071938"/>
          <p14:tracePt t="1888" x="11249025" y="4100513"/>
          <p14:tracePt t="1894" x="11234738" y="4129088"/>
          <p14:tracePt t="1902" x="11220450" y="4171950"/>
          <p14:tracePt t="1910" x="11206163" y="4214813"/>
          <p14:tracePt t="1918" x="11163300" y="4271963"/>
          <p14:tracePt t="1926" x="11106150" y="4343400"/>
          <p14:tracePt t="1933" x="11034713" y="4400550"/>
          <p14:tracePt t="1942" x="10948988" y="4500563"/>
          <p14:tracePt t="1949" x="10848975" y="4586288"/>
          <p14:tracePt t="1956" x="10720388" y="4686300"/>
          <p14:tracePt t="1965" x="10591800" y="4772025"/>
          <p14:tracePt t="1972" x="10477500" y="4843463"/>
          <p14:tracePt t="1980" x="10348913" y="4914900"/>
          <p14:tracePt t="1988" x="10206038" y="4957763"/>
          <p14:tracePt t="1997" x="10075863" y="4986338"/>
          <p14:tracePt t="2005" x="9904413" y="4986338"/>
          <p14:tracePt t="2013" x="9690100" y="4972050"/>
          <p14:tracePt t="2022" x="9375775" y="4886325"/>
          <p14:tracePt t="2028" x="8847138" y="4757738"/>
          <p14:tracePt t="2036" x="8261350" y="4600575"/>
          <p14:tracePt t="2045" x="7747000" y="4400550"/>
          <p14:tracePt t="2053" x="7161213" y="4186238"/>
          <p14:tracePt t="2061" x="6646863" y="3971925"/>
          <p14:tracePt t="2067" x="6203950" y="3829050"/>
          <p14:tracePt t="2076" x="5816600" y="3686175"/>
          <p14:tracePt t="2082" x="5545138" y="3614738"/>
          <p14:tracePt t="2090" x="5359400" y="3557588"/>
          <p14:tracePt t="2099" x="5259388" y="3500438"/>
          <p14:tracePt t="2106" x="5216525" y="3471863"/>
          <p14:tracePt t="2115" x="5187950" y="3443288"/>
          <p14:tracePt t="2121" x="5187950" y="3414713"/>
          <p14:tracePt t="2131" x="5202238" y="3371850"/>
          <p14:tracePt t="2138" x="5273675" y="3300413"/>
          <p14:tracePt t="2147" x="5373688" y="3214688"/>
          <p14:tracePt t="2155" x="5502275" y="3114675"/>
          <p14:tracePt t="2163" x="5645150" y="3014663"/>
          <p14:tracePt t="2172" x="5773738" y="2957513"/>
          <p14:tracePt t="2179" x="5959475" y="2914650"/>
          <p14:tracePt t="2186" x="6175375" y="2871788"/>
          <p14:tracePt t="2195" x="6403975" y="2828925"/>
          <p14:tracePt t="2201" x="6661150" y="2786063"/>
          <p14:tracePt t="2208" x="6918325" y="2728913"/>
          <p14:tracePt t="2216" x="7161213" y="2714625"/>
          <p14:tracePt t="2224" x="7375525" y="2700338"/>
          <p14:tracePt t="2232" x="7546975" y="2686050"/>
          <p14:tracePt t="2240" x="7718425" y="2686050"/>
          <p14:tracePt t="2249" x="7904163" y="2686050"/>
          <p14:tracePt t="2256" x="8075613" y="2700338"/>
          <p14:tracePt t="2264" x="8304213" y="2771775"/>
          <p14:tracePt t="2271" x="8475663" y="2828925"/>
          <p14:tracePt t="2280" x="8661400" y="2928938"/>
          <p14:tracePt t="2288" x="8818563" y="3028950"/>
          <p14:tracePt t="2297" x="8947150" y="3114675"/>
          <p14:tracePt t="2305" x="9047163" y="3186113"/>
          <p14:tracePt t="2312" x="9118600" y="3228975"/>
          <p14:tracePt t="2322" x="9190038" y="3286125"/>
          <p14:tracePt t="2329" x="9261475" y="3343275"/>
          <p14:tracePt t="2334" x="9304338" y="3400425"/>
          <p14:tracePt t="2342" x="9347200" y="3443288"/>
          <p14:tracePt t="2351" x="9347200" y="3486150"/>
          <p14:tracePt t="2358" x="9361488" y="3529013"/>
          <p14:tracePt t="2367" x="9361488" y="3557588"/>
          <p14:tracePt t="2374" x="9361488" y="3586163"/>
          <p14:tracePt t="2383" x="9361488" y="3614738"/>
          <p14:tracePt t="2390" x="9361488" y="3643313"/>
          <p14:tracePt t="2399" x="9318625" y="3671888"/>
          <p14:tracePt t="2406" x="9275763" y="3714750"/>
          <p14:tracePt t="2415" x="9190038" y="3743325"/>
          <p14:tracePt t="2422" x="9075738" y="3757613"/>
          <p14:tracePt t="2431" x="8918575" y="3771900"/>
          <p14:tracePt t="2438" x="8718550" y="3771900"/>
          <p14:tracePt t="2447" x="8504238" y="3771900"/>
          <p14:tracePt t="2455" x="8204200" y="3714750"/>
          <p14:tracePt t="2463" x="7889875" y="3629025"/>
          <p14:tracePt t="2469" x="7575550" y="3529013"/>
          <p14:tracePt t="2476" x="7318375" y="3414713"/>
          <p14:tracePt t="2485" x="7104063" y="3300413"/>
          <p14:tracePt t="2492" x="6975475" y="3200400"/>
          <p14:tracePt t="2501" x="6904038" y="3114675"/>
          <p14:tracePt t="2508" x="6875463" y="3043238"/>
          <p14:tracePt t="2517" x="6875463" y="3000375"/>
          <p14:tracePt t="2524" x="6918325" y="2914650"/>
          <p14:tracePt t="2532" x="7004050" y="2814638"/>
          <p14:tracePt t="2540" x="7146925" y="2686050"/>
          <p14:tracePt t="2548" x="7361238" y="2586038"/>
          <p14:tracePt t="2556" x="7632700" y="2500313"/>
          <p14:tracePt t="2565" x="8047038" y="2428875"/>
          <p14:tracePt t="2572" x="8632825" y="2400300"/>
          <p14:tracePt t="2581" x="9218613" y="2400300"/>
          <p14:tracePt t="2588" x="9847263" y="2414588"/>
          <p14:tracePt t="2594" x="10548938" y="2443163"/>
          <p14:tracePt t="2605" x="11263313" y="2528888"/>
          <p14:tracePt t="2610" x="11777663" y="2600325"/>
          <p14:tracePt t="2895" x="11863388" y="4157663"/>
          <p14:tracePt t="2905" x="11634788" y="4229100"/>
          <p14:tracePt t="2911" x="11320463" y="4314825"/>
          <p14:tracePt t="2918" x="11063288" y="4371975"/>
          <p14:tracePt t="2926" x="10820400" y="4386263"/>
          <p14:tracePt t="2934" x="10491788" y="4414838"/>
          <p14:tracePt t="2942" x="10177463" y="4414838"/>
          <p14:tracePt t="2951" x="9804400" y="4357688"/>
          <p14:tracePt t="2959" x="9375775" y="4243388"/>
          <p14:tracePt t="2967" x="8932863" y="4071938"/>
          <p14:tracePt t="2975" x="8561388" y="3857625"/>
          <p14:tracePt t="2981" x="8261350" y="3700463"/>
          <p14:tracePt t="2990" x="7961313" y="3529013"/>
          <p14:tracePt t="2997" x="7689850" y="3371850"/>
          <p14:tracePt t="3005" x="7389813" y="3200400"/>
          <p14:tracePt t="3012" x="7118350" y="3028950"/>
          <p14:tracePt t="3022" x="6846888" y="2871788"/>
          <p14:tracePt t="3029" x="6704013" y="2757488"/>
          <p14:tracePt t="3036" x="6618288" y="2686050"/>
          <p14:tracePt t="3044" x="6575425" y="2628900"/>
          <p14:tracePt t="3053" x="6532563" y="2586038"/>
          <p14:tracePt t="3060" x="6518275" y="2543175"/>
          <p14:tracePt t="3069" x="6518275" y="2514600"/>
          <p14:tracePt t="3076" x="6503988" y="2486025"/>
          <p14:tracePt t="3084" x="6489700" y="2443163"/>
          <p14:tracePt t="3093" x="6475413" y="2400300"/>
          <p14:tracePt t="3101" x="6461125" y="2328863"/>
          <p14:tracePt t="3108" x="6461125" y="2257425"/>
          <p14:tracePt t="3115" x="6403975" y="2128838"/>
          <p14:tracePt t="3122" x="6346825" y="2000250"/>
          <p14:tracePt t="3131" x="6289675" y="1814513"/>
          <p14:tracePt t="3138" x="6203950" y="1643063"/>
          <p14:tracePt t="3147" x="6088063" y="1457325"/>
          <p14:tracePt t="3155" x="5916613" y="1185863"/>
          <p14:tracePt t="3162" x="5716588" y="971550"/>
          <p14:tracePt t="3172" x="5473700" y="742950"/>
          <p14:tracePt t="3178" x="5230813" y="557213"/>
          <p14:tracePt t="3186" x="4987925" y="385763"/>
          <p14:tracePt t="3195" x="4787900" y="228600"/>
          <p14:tracePt t="3202" x="4645025" y="100013"/>
          <p14:tracePt t="3210" x="4516438" y="28575"/>
          <p14:tracePt t="3375" x="3473450" y="42863"/>
          <p14:tracePt t="3384" x="3402013" y="142875"/>
          <p14:tracePt t="3390" x="3302000" y="242888"/>
          <p14:tracePt t="3399" x="3216275" y="357188"/>
          <p14:tracePt t="3406" x="3101975" y="485775"/>
          <p14:tracePt t="3414" x="3016250" y="600075"/>
          <p14:tracePt t="3422" x="2944813" y="714375"/>
          <p14:tracePt t="3430" x="2859088" y="814388"/>
          <p14:tracePt t="3438" x="2801938" y="942975"/>
          <p14:tracePt t="3447" x="2759075" y="1028700"/>
          <p14:tracePt t="3455" x="2716213" y="1114425"/>
          <p14:tracePt t="3463" x="2673350" y="1200150"/>
          <p14:tracePt t="3472" x="2659063" y="1243013"/>
          <p14:tracePt t="3478" x="2644775" y="1300163"/>
          <p14:tracePt t="3486" x="2630488" y="1343025"/>
          <p14:tracePt t="3494" x="2630488" y="1385888"/>
          <p14:tracePt t="3502" x="2630488" y="1428750"/>
          <p14:tracePt t="3508" x="2630488" y="1457325"/>
          <p14:tracePt t="3519" x="2630488" y="1500188"/>
          <p14:tracePt t="3524" x="2630488" y="1528763"/>
          <p14:tracePt t="3532" x="2630488" y="1557338"/>
          <p14:tracePt t="3540" x="2630488" y="1585913"/>
          <p14:tracePt t="3548" x="2630488" y="1600200"/>
          <p14:tracePt t="3556" x="2644775" y="1643063"/>
          <p14:tracePt t="3563" x="2659063" y="1657350"/>
          <p14:tracePt t="3571" x="2659063" y="1685925"/>
          <p14:tracePt t="3579" x="2687638" y="1714500"/>
          <p14:tracePt t="3587" x="2701925" y="1757363"/>
          <p14:tracePt t="3595" x="2701925" y="1785938"/>
          <p14:tracePt t="3603" x="2716213" y="1828800"/>
          <p14:tracePt t="3611" x="2730500" y="1871663"/>
          <p14:tracePt t="3620" x="2744788" y="1900238"/>
          <p14:tracePt t="3627" x="2744788" y="1943100"/>
          <p14:tracePt t="3635" x="2787650" y="2000250"/>
          <p14:tracePt t="3641" x="2844800" y="2085975"/>
          <p14:tracePt t="3649" x="2887663" y="2171700"/>
          <p14:tracePt t="3657" x="2944813" y="2228850"/>
          <p14:tracePt t="3665" x="2987675" y="2314575"/>
          <p14:tracePt t="3673" x="3016250" y="2400300"/>
          <p14:tracePt t="3681" x="3044825" y="2500313"/>
          <p14:tracePt t="3689" x="3073400" y="2643188"/>
          <p14:tracePt t="3697" x="3116263" y="2771775"/>
          <p14:tracePt t="3706" x="3144838" y="2986088"/>
          <p14:tracePt t="3714" x="3201988" y="3186113"/>
          <p14:tracePt t="3722" x="3244850" y="3343275"/>
          <p14:tracePt t="3730" x="3273425" y="3529013"/>
          <p14:tracePt t="3738" x="3273425" y="3700463"/>
          <p14:tracePt t="3747" x="3273425" y="3886200"/>
          <p14:tracePt t="3755" x="3273425" y="4086225"/>
          <p14:tracePt t="3760" x="3273425" y="4271963"/>
          <p14:tracePt t="3772" x="3259138" y="4443413"/>
          <p14:tracePt t="3776" x="3244850" y="4572000"/>
          <p14:tracePt t="3785" x="3230563" y="4714875"/>
          <p14:tracePt t="3792" x="3216275" y="4843463"/>
          <p14:tracePt t="3801" x="3201988" y="5000625"/>
          <p14:tracePt t="3808" x="3187700" y="5129213"/>
          <p14:tracePt t="3816" x="3173413" y="5257800"/>
          <p14:tracePt t="3824" x="3159125" y="5386388"/>
          <p14:tracePt t="3832" x="3144838" y="5500688"/>
          <p14:tracePt t="3840" x="3130550" y="5614988"/>
          <p14:tracePt t="3849" x="3116263" y="5757863"/>
          <p14:tracePt t="3856" x="3116263" y="5872163"/>
          <p14:tracePt t="3865" x="3116263" y="5986463"/>
          <p14:tracePt t="3872" x="3116263" y="6100763"/>
          <p14:tracePt t="3881" x="3116263" y="6229350"/>
          <p14:tracePt t="3888" x="3116263" y="6343650"/>
          <p14:tracePt t="3895" x="3116263" y="6443663"/>
          <p14:tracePt t="3903" x="3116263" y="6529388"/>
          <p14:tracePt t="3911" x="3116263" y="6572250"/>
          <p14:tracePt t="3923" x="3116263" y="6600825"/>
          <p14:tracePt t="3926" x="3116263" y="6629400"/>
          <p14:tracePt t="3934" x="3116263" y="6643688"/>
          <p14:tracePt t="3943" x="3116263" y="6657975"/>
          <p14:tracePt t="4251" x="3130550" y="6643688"/>
          <p14:tracePt t="4259" x="3144838" y="6615113"/>
          <p14:tracePt t="4431" x="3059113" y="6657975"/>
          <p14:tracePt t="4438" x="2916238" y="6729413"/>
          <p14:tracePt t="4447" x="2787650" y="6772275"/>
          <p14:tracePt t="4454" x="2630488" y="68151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sky, natural foods, food&#10;&#10;Description automatically generated">
            <a:extLst>
              <a:ext uri="{FF2B5EF4-FFF2-40B4-BE49-F238E27FC236}">
                <a16:creationId xmlns:a16="http://schemas.microsoft.com/office/drawing/2014/main" id="{B57145C8-43CE-C3DD-A9F7-9584622A3EC1}"/>
              </a:ext>
            </a:extLst>
          </p:cNvPr>
          <p:cNvPicPr>
            <a:picLocks noChangeAspect="1"/>
          </p:cNvPicPr>
          <p:nvPr/>
        </p:nvPicPr>
        <p:blipFill rotWithShape="1">
          <a:blip r:embed="rId4">
            <a:extLst>
              <a:ext uri="{28A0092B-C50C-407E-A947-70E740481C1C}">
                <a14:useLocalDpi xmlns:a14="http://schemas.microsoft.com/office/drawing/2010/main" val="0"/>
              </a:ext>
            </a:extLst>
          </a:blip>
          <a:srcRect l="22050" r="25977"/>
          <a:stretch/>
        </p:blipFill>
        <p:spPr>
          <a:xfrm>
            <a:off x="20" y="853"/>
            <a:ext cx="2743179" cy="3417511"/>
          </a:xfrm>
          <a:prstGeom prst="rect">
            <a:avLst/>
          </a:prstGeom>
        </p:spPr>
      </p:pic>
      <p:pic>
        <p:nvPicPr>
          <p:cNvPr id="5" name="Picture 4" descr="A bowl of seafood soup&#10;&#10;Description automatically generated with medium confidence">
            <a:extLst>
              <a:ext uri="{FF2B5EF4-FFF2-40B4-BE49-F238E27FC236}">
                <a16:creationId xmlns:a16="http://schemas.microsoft.com/office/drawing/2014/main" id="{91A4EA5B-9E34-C09D-0175-14F45C7357EC}"/>
              </a:ext>
            </a:extLst>
          </p:cNvPr>
          <p:cNvPicPr>
            <a:picLocks noChangeAspect="1"/>
          </p:cNvPicPr>
          <p:nvPr/>
        </p:nvPicPr>
        <p:blipFill rotWithShape="1">
          <a:blip r:embed="rId5">
            <a:extLst>
              <a:ext uri="{28A0092B-C50C-407E-A947-70E740481C1C}">
                <a14:useLocalDpi xmlns:a14="http://schemas.microsoft.com/office/drawing/2010/main" val="0"/>
              </a:ext>
            </a:extLst>
          </a:blip>
          <a:srcRect t="11049" r="-1" b="5236"/>
          <a:stretch/>
        </p:blipFill>
        <p:spPr>
          <a:xfrm>
            <a:off x="20" y="3417677"/>
            <a:ext cx="2743179" cy="3440324"/>
          </a:xfrm>
          <a:prstGeom prst="rect">
            <a:avLst/>
          </a:prstGeom>
        </p:spPr>
      </p:pic>
      <p:sp>
        <p:nvSpPr>
          <p:cNvPr id="2" name="Title 1">
            <a:extLst>
              <a:ext uri="{FF2B5EF4-FFF2-40B4-BE49-F238E27FC236}">
                <a16:creationId xmlns:a16="http://schemas.microsoft.com/office/drawing/2014/main" id="{8B39AE5F-60A5-E5D2-DE02-A82516B1A30F}"/>
              </a:ext>
            </a:extLst>
          </p:cNvPr>
          <p:cNvSpPr>
            <a:spLocks noGrp="1"/>
          </p:cNvSpPr>
          <p:nvPr>
            <p:ph type="title"/>
          </p:nvPr>
        </p:nvSpPr>
        <p:spPr>
          <a:xfrm>
            <a:off x="4040372" y="1015409"/>
            <a:ext cx="4231758" cy="1125102"/>
          </a:xfrm>
        </p:spPr>
        <p:txBody>
          <a:bodyPr anchor="b">
            <a:normAutofit/>
          </a:bodyPr>
          <a:lstStyle/>
          <a:p>
            <a:pPr algn="ctr"/>
            <a:r>
              <a:rPr lang="en-US" sz="3200">
                <a:solidFill>
                  <a:schemeClr val="tx1">
                    <a:lumMod val="65000"/>
                    <a:lumOff val="35000"/>
                  </a:schemeClr>
                </a:solidFill>
              </a:rPr>
              <a:t>Guasave, Sinaloa</a:t>
            </a:r>
          </a:p>
        </p:txBody>
      </p:sp>
      <p:sp>
        <p:nvSpPr>
          <p:cNvPr id="3" name="Content Placeholder 2">
            <a:extLst>
              <a:ext uri="{FF2B5EF4-FFF2-40B4-BE49-F238E27FC236}">
                <a16:creationId xmlns:a16="http://schemas.microsoft.com/office/drawing/2014/main" id="{26A58CA9-5BF5-92DB-2F7A-A2C96C55BAB0}"/>
              </a:ext>
            </a:extLst>
          </p:cNvPr>
          <p:cNvSpPr>
            <a:spLocks noGrp="1"/>
          </p:cNvSpPr>
          <p:nvPr>
            <p:ph idx="1"/>
          </p:nvPr>
        </p:nvSpPr>
        <p:spPr>
          <a:xfrm>
            <a:off x="4040372" y="2427382"/>
            <a:ext cx="4231758" cy="3234456"/>
          </a:xfrm>
        </p:spPr>
        <p:txBody>
          <a:bodyPr anchor="t">
            <a:normAutofit/>
          </a:bodyPr>
          <a:lstStyle/>
          <a:p>
            <a:pPr rtl="0">
              <a:spcBef>
                <a:spcPts val="1000"/>
              </a:spcBef>
              <a:spcAft>
                <a:spcPts val="0"/>
              </a:spcAft>
            </a:pPr>
            <a:r>
              <a:rPr lang="en-US" sz="1100" b="0" i="0" u="none" strike="noStrike">
                <a:solidFill>
                  <a:schemeClr val="tx1">
                    <a:lumMod val="65000"/>
                    <a:lumOff val="35000"/>
                  </a:schemeClr>
                </a:solidFill>
                <a:effectLst/>
                <a:latin typeface="Roboto" panose="02000000000000000000" pitchFamily="2" charset="0"/>
              </a:rPr>
              <a:t>Guasave, Sinaloa offers a wide range of attractions for travelers seeking a memorable and enriching experience. This city in northwest Mexico is known for its rich agricultural heritage and warm hospitality. The downtown area is filled with lively markets, colorful streets, and beautiful Mexican architecture, inviting visitors to immerse themselves in the local culture. Guasave is famous for its delicious seafood dishes, including ceviche, shrimp aguachile, and mariscos zarandeado. The surrounding countryside showcases beautiful landscapes of fertile fields, making it a great destination for agricultural tourism. Explore farms and orchards, learn about the region's farming practices, and enjoy activities like fruit picking. The nearby coast boasts stunning beaches where you can relax, swim, and partake in water sports. Guasave is a blend of cultural immersion, great cuisine, and natural beauty which is great for a memorable visit.</a:t>
            </a:r>
            <a:endParaRPr lang="en-US" sz="1100" b="0">
              <a:solidFill>
                <a:schemeClr val="tx1">
                  <a:lumMod val="65000"/>
                  <a:lumOff val="35000"/>
                </a:schemeClr>
              </a:solidFill>
              <a:effectLst/>
            </a:endParaRPr>
          </a:p>
          <a:p>
            <a:pPr marL="0" indent="0">
              <a:buNone/>
            </a:pPr>
            <a:endParaRPr lang="en-US" sz="1100">
              <a:solidFill>
                <a:schemeClr val="tx1">
                  <a:lumMod val="65000"/>
                  <a:lumOff val="35000"/>
                </a:schemeClr>
              </a:solidFill>
            </a:endParaRPr>
          </a:p>
        </p:txBody>
      </p:sp>
      <p:pic>
        <p:nvPicPr>
          <p:cNvPr id="11" name="Picture 10" descr="A picture containing map&#10;&#10;Description automatically generated">
            <a:extLst>
              <a:ext uri="{FF2B5EF4-FFF2-40B4-BE49-F238E27FC236}">
                <a16:creationId xmlns:a16="http://schemas.microsoft.com/office/drawing/2014/main" id="{627F0F81-0179-E3FC-4815-81C5DE09D419}"/>
              </a:ext>
            </a:extLst>
          </p:cNvPr>
          <p:cNvPicPr>
            <a:picLocks noChangeAspect="1"/>
          </p:cNvPicPr>
          <p:nvPr/>
        </p:nvPicPr>
        <p:blipFill rotWithShape="1">
          <a:blip r:embed="rId6">
            <a:extLst>
              <a:ext uri="{28A0092B-C50C-407E-A947-70E740481C1C}">
                <a14:useLocalDpi xmlns:a14="http://schemas.microsoft.com/office/drawing/2010/main" val="0"/>
              </a:ext>
            </a:extLst>
          </a:blip>
          <a:srcRect l="2202" r="26985" b="-5"/>
          <a:stretch/>
        </p:blipFill>
        <p:spPr>
          <a:xfrm>
            <a:off x="9487538" y="10"/>
            <a:ext cx="2704462" cy="3418353"/>
          </a:xfrm>
          <a:prstGeom prst="rect">
            <a:avLst/>
          </a:prstGeom>
        </p:spPr>
      </p:pic>
      <p:pic>
        <p:nvPicPr>
          <p:cNvPr id="7" name="Picture 6" descr="A picture containing outdoor, shore, sky, nature&#10;&#10;Description automatically generated">
            <a:extLst>
              <a:ext uri="{FF2B5EF4-FFF2-40B4-BE49-F238E27FC236}">
                <a16:creationId xmlns:a16="http://schemas.microsoft.com/office/drawing/2014/main" id="{8DE3E840-EC0C-26F7-3DA0-A89AD2AB4702}"/>
              </a:ext>
            </a:extLst>
          </p:cNvPr>
          <p:cNvPicPr>
            <a:picLocks noChangeAspect="1"/>
          </p:cNvPicPr>
          <p:nvPr/>
        </p:nvPicPr>
        <p:blipFill rotWithShape="1">
          <a:blip r:embed="rId7">
            <a:extLst>
              <a:ext uri="{28A0092B-C50C-407E-A947-70E740481C1C}">
                <a14:useLocalDpi xmlns:a14="http://schemas.microsoft.com/office/drawing/2010/main" val="0"/>
              </a:ext>
            </a:extLst>
          </a:blip>
          <a:srcRect l="41041" r="2" b="2"/>
          <a:stretch/>
        </p:blipFill>
        <p:spPr>
          <a:xfrm>
            <a:off x="9487536" y="3417676"/>
            <a:ext cx="2704463" cy="3440324"/>
          </a:xfrm>
          <a:prstGeom prst="rect">
            <a:avLst/>
          </a:prstGeom>
        </p:spPr>
      </p:pic>
      <p:pic>
        <p:nvPicPr>
          <p:cNvPr id="12" name="Audio 11">
            <a:hlinkClick r:id="" action="ppaction://media"/>
            <a:extLst>
              <a:ext uri="{FF2B5EF4-FFF2-40B4-BE49-F238E27FC236}">
                <a16:creationId xmlns:a16="http://schemas.microsoft.com/office/drawing/2014/main" id="{4FB63541-5128-B913-EF41-50CA34240DD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6149426"/>
      </p:ext>
    </p:extLst>
  </p:cSld>
  <p:clrMapOvr>
    <a:masterClrMapping/>
  </p:clrMapOvr>
  <mc:AlternateContent xmlns:mc="http://schemas.openxmlformats.org/markup-compatibility/2006">
    <mc:Choice xmlns:p14="http://schemas.microsoft.com/office/powerpoint/2010/main" Requires="p14">
      <p:transition spd="slow" p14:dur="2000" advTm="1047"/>
    </mc:Choice>
    <mc:Fallback>
      <p:transition spd="slow" advTm="1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BAF9F-64A2-639A-371B-E4CA860A8126}"/>
              </a:ext>
            </a:extLst>
          </p:cNvPr>
          <p:cNvSpPr>
            <a:spLocks noGrp="1"/>
          </p:cNvSpPr>
          <p:nvPr>
            <p:ph type="title"/>
          </p:nvPr>
        </p:nvSpPr>
        <p:spPr>
          <a:xfrm>
            <a:off x="6551550" y="365125"/>
            <a:ext cx="4802249" cy="2412882"/>
          </a:xfrm>
        </p:spPr>
        <p:txBody>
          <a:bodyPr anchor="b">
            <a:normAutofit/>
          </a:bodyPr>
          <a:lstStyle/>
          <a:p>
            <a:r>
              <a:rPr lang="en-US" sz="4000"/>
              <a:t>Mexico City, Mexico City </a:t>
            </a:r>
          </a:p>
        </p:txBody>
      </p:sp>
      <p:pic>
        <p:nvPicPr>
          <p:cNvPr id="13" name="Picture 12" descr="A street with colorful buildings and a church in the background&#10;&#10;Description automatically generated with low confidence">
            <a:extLst>
              <a:ext uri="{FF2B5EF4-FFF2-40B4-BE49-F238E27FC236}">
                <a16:creationId xmlns:a16="http://schemas.microsoft.com/office/drawing/2014/main" id="{4441C19E-1C1C-AE52-0349-E40F5D19656B}"/>
              </a:ext>
            </a:extLst>
          </p:cNvPr>
          <p:cNvPicPr>
            <a:picLocks noChangeAspect="1"/>
          </p:cNvPicPr>
          <p:nvPr/>
        </p:nvPicPr>
        <p:blipFill rotWithShape="1">
          <a:blip r:embed="rId4">
            <a:extLst>
              <a:ext uri="{28A0092B-C50C-407E-A947-70E740481C1C}">
                <a14:useLocalDpi xmlns:a14="http://schemas.microsoft.com/office/drawing/2010/main" val="0"/>
              </a:ext>
            </a:extLst>
          </a:blip>
          <a:srcRect l="32010" r="16489" b="-1"/>
          <a:stretch/>
        </p:blipFill>
        <p:spPr>
          <a:xfrm>
            <a:off x="-1" y="10"/>
            <a:ext cx="3003123" cy="3892380"/>
          </a:xfrm>
          <a:prstGeom prst="rect">
            <a:avLst/>
          </a:prstGeom>
        </p:spPr>
      </p:pic>
      <p:pic>
        <p:nvPicPr>
          <p:cNvPr id="15" name="Picture 14" descr="A large crowd of people in a plaza with a flag&#10;&#10;Description automatically generated with low confidence">
            <a:extLst>
              <a:ext uri="{FF2B5EF4-FFF2-40B4-BE49-F238E27FC236}">
                <a16:creationId xmlns:a16="http://schemas.microsoft.com/office/drawing/2014/main" id="{284A5A3B-DD9C-6E63-66DA-737D69A92BD3}"/>
              </a:ext>
            </a:extLst>
          </p:cNvPr>
          <p:cNvPicPr>
            <a:picLocks noChangeAspect="1"/>
          </p:cNvPicPr>
          <p:nvPr/>
        </p:nvPicPr>
        <p:blipFill rotWithShape="1">
          <a:blip r:embed="rId5">
            <a:extLst>
              <a:ext uri="{28A0092B-C50C-407E-A947-70E740481C1C}">
                <a14:useLocalDpi xmlns:a14="http://schemas.microsoft.com/office/drawing/2010/main" val="0"/>
              </a:ext>
            </a:extLst>
          </a:blip>
          <a:srcRect l="8754" r="17620" b="-4"/>
          <a:stretch/>
        </p:blipFill>
        <p:spPr>
          <a:xfrm>
            <a:off x="3180257" y="10"/>
            <a:ext cx="3016307" cy="2785935"/>
          </a:xfrm>
          <a:prstGeom prst="rect">
            <a:avLst/>
          </a:prstGeom>
        </p:spPr>
      </p:pic>
      <p:pic>
        <p:nvPicPr>
          <p:cNvPr id="17" name="Picture 16" descr="A picture containing cloud, sky, outdoor, ruins&#10;&#10;Description automatically generated">
            <a:extLst>
              <a:ext uri="{FF2B5EF4-FFF2-40B4-BE49-F238E27FC236}">
                <a16:creationId xmlns:a16="http://schemas.microsoft.com/office/drawing/2014/main" id="{E27F84B5-6981-963D-53B8-E89A3782C851}"/>
              </a:ext>
            </a:extLst>
          </p:cNvPr>
          <p:cNvPicPr>
            <a:picLocks noChangeAspect="1"/>
          </p:cNvPicPr>
          <p:nvPr/>
        </p:nvPicPr>
        <p:blipFill rotWithShape="1">
          <a:blip r:embed="rId6">
            <a:extLst>
              <a:ext uri="{28A0092B-C50C-407E-A947-70E740481C1C}">
                <a14:useLocalDpi xmlns:a14="http://schemas.microsoft.com/office/drawing/2010/main" val="0"/>
              </a:ext>
            </a:extLst>
          </a:blip>
          <a:srcRect l="1191" r="26653" b="4"/>
          <a:stretch/>
        </p:blipFill>
        <p:spPr>
          <a:xfrm>
            <a:off x="-1" y="4079988"/>
            <a:ext cx="3003123" cy="2778013"/>
          </a:xfrm>
          <a:prstGeom prst="rect">
            <a:avLst/>
          </a:prstGeom>
        </p:spPr>
      </p:pic>
      <p:sp>
        <p:nvSpPr>
          <p:cNvPr id="3" name="Content Placeholder 2">
            <a:extLst>
              <a:ext uri="{FF2B5EF4-FFF2-40B4-BE49-F238E27FC236}">
                <a16:creationId xmlns:a16="http://schemas.microsoft.com/office/drawing/2014/main" id="{17891CF4-8F53-BA68-21F0-DD4957A4C78D}"/>
              </a:ext>
            </a:extLst>
          </p:cNvPr>
          <p:cNvSpPr>
            <a:spLocks noGrp="1"/>
          </p:cNvSpPr>
          <p:nvPr>
            <p:ph idx="1"/>
          </p:nvPr>
        </p:nvSpPr>
        <p:spPr>
          <a:xfrm>
            <a:off x="6551550" y="2957665"/>
            <a:ext cx="4802249" cy="3178562"/>
          </a:xfrm>
        </p:spPr>
        <p:txBody>
          <a:bodyPr>
            <a:normAutofit/>
          </a:bodyPr>
          <a:lstStyle/>
          <a:p>
            <a:pPr rtl="0">
              <a:spcBef>
                <a:spcPts val="1000"/>
              </a:spcBef>
              <a:spcAft>
                <a:spcPts val="0"/>
              </a:spcAft>
            </a:pPr>
            <a:r>
              <a:rPr lang="en-US" sz="1300" b="0" i="0" u="none" strike="noStrike">
                <a:effectLst/>
                <a:latin typeface="Roboto" panose="02000000000000000000" pitchFamily="2" charset="0"/>
              </a:rPr>
              <a:t>Mexico City, the capital of Mexico, has a lot to offer tourists. It's a vibrant city with a rich history and diverse culture. Start your visit at the main square called the Zócalo, where you can see the impressive Metropolitan Cathedral and the Palacio Nacional with its famous murals. Don't miss the chance to explore the ancient ruins of Teotihuacan, just outside the city, where you can climb the pyramids and learn about the ancient civilization. Immerse yourself in the art world by visiting the Frida Kahlo Museum and checking out the contemporary art at the Museo Soumaya. And of course, don't forget to indulge in the delicious Mexican food, from street tacos to fine dining. Take a walk through the charming neighborhoods of Coyoacán and Roma, and enjoy the lively nightlife with its bars, live music, and clubs. Mexico City has something for everyone, with its mix of history, art, food, and exciting atmosphere.</a:t>
            </a:r>
            <a:br>
              <a:rPr lang="en-US" sz="1300"/>
            </a:br>
            <a:endParaRPr lang="en-US" sz="1300"/>
          </a:p>
        </p:txBody>
      </p:sp>
      <p:pic>
        <p:nvPicPr>
          <p:cNvPr id="9" name="Audio 8">
            <a:hlinkClick r:id="" action="ppaction://media"/>
            <a:extLst>
              <a:ext uri="{FF2B5EF4-FFF2-40B4-BE49-F238E27FC236}">
                <a16:creationId xmlns:a16="http://schemas.microsoft.com/office/drawing/2014/main" id="{C9D623F3-FB4D-05F9-5942-4F1473E9914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4830799"/>
      </p:ext>
    </p:extLst>
  </p:cSld>
  <p:clrMapOvr>
    <a:masterClrMapping/>
  </p:clrMapOvr>
  <mc:AlternateContent xmlns:mc="http://schemas.openxmlformats.org/markup-compatibility/2006">
    <mc:Choice xmlns:p14="http://schemas.microsoft.com/office/powerpoint/2010/main" Requires="p14">
      <p:transition spd="slow" p14:dur="2000" advTm="792"/>
    </mc:Choice>
    <mc:Fallback>
      <p:transition spd="slow" advTm="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DAFF-B62B-5428-FB9B-CC5DCD546ACF}"/>
              </a:ext>
            </a:extLst>
          </p:cNvPr>
          <p:cNvSpPr>
            <a:spLocks noGrp="1"/>
          </p:cNvSpPr>
          <p:nvPr>
            <p:ph type="title"/>
          </p:nvPr>
        </p:nvSpPr>
        <p:spPr>
          <a:xfrm>
            <a:off x="4316935" y="507283"/>
            <a:ext cx="7036865" cy="1544062"/>
          </a:xfrm>
        </p:spPr>
        <p:txBody>
          <a:bodyPr>
            <a:normAutofit/>
          </a:bodyPr>
          <a:lstStyle/>
          <a:p>
            <a:r>
              <a:rPr lang="en-US" sz="4000"/>
              <a:t>Cancun, Quintana Roo</a:t>
            </a:r>
          </a:p>
        </p:txBody>
      </p:sp>
      <p:pic>
        <p:nvPicPr>
          <p:cNvPr id="5" name="Picture 4" descr="A picture containing outdoor, sky, nature, water&#10;&#10;Description automatically generated">
            <a:extLst>
              <a:ext uri="{FF2B5EF4-FFF2-40B4-BE49-F238E27FC236}">
                <a16:creationId xmlns:a16="http://schemas.microsoft.com/office/drawing/2014/main" id="{3D6F9CC2-50BE-E5A9-005C-8D3312C9D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91" y="177416"/>
            <a:ext cx="2929150" cy="1955208"/>
          </a:xfrm>
          <a:prstGeom prst="rect">
            <a:avLst/>
          </a:prstGeom>
        </p:spPr>
      </p:pic>
      <p:pic>
        <p:nvPicPr>
          <p:cNvPr id="7" name="Picture 6" descr="A picture containing tree, outdoor, water, jungle&#10;&#10;Description automatically generated">
            <a:extLst>
              <a:ext uri="{FF2B5EF4-FFF2-40B4-BE49-F238E27FC236}">
                <a16:creationId xmlns:a16="http://schemas.microsoft.com/office/drawing/2014/main" id="{021CDFD8-BE87-63DC-B8CD-9C844362F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191" y="2255148"/>
            <a:ext cx="2929150" cy="1955208"/>
          </a:xfrm>
          <a:prstGeom prst="rect">
            <a:avLst/>
          </a:prstGeom>
        </p:spPr>
      </p:pic>
      <p:pic>
        <p:nvPicPr>
          <p:cNvPr id="9" name="Picture 8" descr="A picture containing underwater, coral reef, organism, reef&#10;&#10;Description automatically generated">
            <a:extLst>
              <a:ext uri="{FF2B5EF4-FFF2-40B4-BE49-F238E27FC236}">
                <a16:creationId xmlns:a16="http://schemas.microsoft.com/office/drawing/2014/main" id="{5191399A-9172-0A09-DA2F-D133C1451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191" y="4332880"/>
            <a:ext cx="2929150" cy="1955208"/>
          </a:xfrm>
          <a:prstGeom prst="rect">
            <a:avLst/>
          </a:prstGeom>
        </p:spPr>
      </p:pic>
      <p:sp>
        <p:nvSpPr>
          <p:cNvPr id="3" name="Content Placeholder 2">
            <a:extLst>
              <a:ext uri="{FF2B5EF4-FFF2-40B4-BE49-F238E27FC236}">
                <a16:creationId xmlns:a16="http://schemas.microsoft.com/office/drawing/2014/main" id="{074FEB51-98C8-1DC4-509C-C7AFF580FA4C}"/>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700" b="0" i="0" u="none" strike="noStrike">
                <a:effectLst/>
                <a:latin typeface="Roboto" panose="02000000000000000000" pitchFamily="2" charset="0"/>
              </a:rPr>
              <a:t>Cancun, in Quintana Roo, has a lot to offer visitors. The beautiful beaches with their white sand and turquoise waters are perfect for relaxation and enjoying water activities like swimming, snorkeling, and diving. At night, there are plenty of restaurants, bars, and clubs to experience the lively nightlife. If you're interested in history and culture, don't miss the chance to visit the nearby Mayan ruins of Tulum and Chichen Itza. Cancun is also a gateway to the Mesoamerican Reef, a haven for snorkelers and divers. Another unique experience is exploring cenotes, which are enchanting freshwater sinkholes. With its stunning beaches, exciting nightlife, fascinating history, and natural wonders, Cancun has something for everyone to enjoy.</a:t>
            </a:r>
            <a:endParaRPr lang="en-US" sz="1700" b="0">
              <a:effectLst/>
            </a:endParaRPr>
          </a:p>
          <a:p>
            <a:pPr marL="0" indent="0">
              <a:buNone/>
            </a:pPr>
            <a:br>
              <a:rPr lang="en-US" sz="1700"/>
            </a:br>
            <a:endParaRPr lang="en-US" sz="1700"/>
          </a:p>
        </p:txBody>
      </p:sp>
      <p:pic>
        <p:nvPicPr>
          <p:cNvPr id="14" name="Audio 13">
            <a:hlinkClick r:id="" action="ppaction://media"/>
            <a:extLst>
              <a:ext uri="{FF2B5EF4-FFF2-40B4-BE49-F238E27FC236}">
                <a16:creationId xmlns:a16="http://schemas.microsoft.com/office/drawing/2014/main" id="{5C000759-2F28-7743-B271-D1CDB87ED08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3222506"/>
      </p:ext>
    </p:extLst>
  </p:cSld>
  <p:clrMapOvr>
    <a:masterClrMapping/>
  </p:clrMapOvr>
  <mc:AlternateContent xmlns:mc="http://schemas.openxmlformats.org/markup-compatibility/2006">
    <mc:Choice xmlns:p14="http://schemas.microsoft.com/office/powerpoint/2010/main" Requires="p14">
      <p:transition spd="slow" p14:dur="2000" advTm="1248"/>
    </mc:Choice>
    <mc:Fallback>
      <p:transition spd="slow" advTm="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33B5-A657-861D-2110-725B3A941DF3}"/>
              </a:ext>
            </a:extLst>
          </p:cNvPr>
          <p:cNvSpPr>
            <a:spLocks noGrp="1"/>
          </p:cNvSpPr>
          <p:nvPr>
            <p:ph type="title"/>
          </p:nvPr>
        </p:nvSpPr>
        <p:spPr>
          <a:xfrm>
            <a:off x="4316935" y="507283"/>
            <a:ext cx="7036865" cy="1544062"/>
          </a:xfrm>
        </p:spPr>
        <p:txBody>
          <a:bodyPr>
            <a:normAutofit/>
          </a:bodyPr>
          <a:lstStyle/>
          <a:p>
            <a:r>
              <a:rPr lang="en-US" sz="4000"/>
              <a:t>Guadalajara, Jalisco</a:t>
            </a:r>
          </a:p>
        </p:txBody>
      </p:sp>
      <p:pic>
        <p:nvPicPr>
          <p:cNvPr id="5" name="Picture 4" descr="A picture containing sky, outdoor, building, tower&#10;&#10;Description automatically generated">
            <a:extLst>
              <a:ext uri="{FF2B5EF4-FFF2-40B4-BE49-F238E27FC236}">
                <a16:creationId xmlns:a16="http://schemas.microsoft.com/office/drawing/2014/main" id="{5487B485-70A7-D753-D315-0A0040A61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65" y="177416"/>
            <a:ext cx="3047176" cy="1955208"/>
          </a:xfrm>
          <a:prstGeom prst="rect">
            <a:avLst/>
          </a:prstGeom>
        </p:spPr>
      </p:pic>
      <p:pic>
        <p:nvPicPr>
          <p:cNvPr id="7" name="Picture 6" descr="A picture containing outdoor, cloud, aerial photography, sky&#10;&#10;Description automatically generated">
            <a:extLst>
              <a:ext uri="{FF2B5EF4-FFF2-40B4-BE49-F238E27FC236}">
                <a16:creationId xmlns:a16="http://schemas.microsoft.com/office/drawing/2014/main" id="{500277F9-E211-D0DB-D591-8AD0014375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04" y="2255148"/>
            <a:ext cx="3475925" cy="1955208"/>
          </a:xfrm>
          <a:prstGeom prst="rect">
            <a:avLst/>
          </a:prstGeom>
        </p:spPr>
      </p:pic>
      <p:pic>
        <p:nvPicPr>
          <p:cNvPr id="9" name="Picture 8" descr="A picture containing outdoor, sky, building, tree&#10;&#10;Description automatically generated">
            <a:extLst>
              <a:ext uri="{FF2B5EF4-FFF2-40B4-BE49-F238E27FC236}">
                <a16:creationId xmlns:a16="http://schemas.microsoft.com/office/drawing/2014/main" id="{DD9C6459-7EA5-2077-4494-454B95AB39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04" y="4332880"/>
            <a:ext cx="3475925" cy="1955208"/>
          </a:xfrm>
          <a:prstGeom prst="rect">
            <a:avLst/>
          </a:prstGeom>
        </p:spPr>
      </p:pic>
      <p:sp>
        <p:nvSpPr>
          <p:cNvPr id="3" name="Content Placeholder 2">
            <a:extLst>
              <a:ext uri="{FF2B5EF4-FFF2-40B4-BE49-F238E27FC236}">
                <a16:creationId xmlns:a16="http://schemas.microsoft.com/office/drawing/2014/main" id="{300F22E0-E018-45CB-E4F9-DFCC56433F6F}"/>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400" b="0" i="0" u="none" strike="noStrike">
                <a:effectLst/>
                <a:latin typeface="Roboto" panose="02000000000000000000" pitchFamily="2" charset="0"/>
              </a:rPr>
              <a:t>Guadalajara, located in the state of Jalisco, has so much to offer newcomers. This vibrant city welcomes you with open arms and promises a captivating experience. Get ready to immerse yourself in its rich culture and fascinating history. Take a stroll through the charming Centro Histórico and admire the breathtaking Guadalajara Cathedral and Hospicio Cabañas, both architectural marvels. Don't miss the chance to embrace the local spirit by enjoying a vibrant mariachi performance or visiting the Museum of Tequila and Mezcal to learn about Mexico's famous spirits. And of course, your taste buds will thank you for indulging in the delicious traditional cuisine, including the flavorful birria and tortas ahogadas. Art enthusiasts will be in awe at the Instituto Cultural Cabañas, where you can marvel at the incredible murals created by the renowned artist José Clemente Orozco. If you're in need of some outdoor adventures, head to the nearby Lake Chapala, a serene oasis perfect for boating, fishing, or simply unwinding by the water. With its warm hospitality, cultural treasures, and diverse attractions, Guadalajara is ready to welcome newcomers with a vibrant spirit and unforgettable experiences.</a:t>
            </a:r>
            <a:endParaRPr lang="en-US" sz="1400" b="0">
              <a:effectLst/>
            </a:endParaRPr>
          </a:p>
          <a:p>
            <a:pPr marL="0" indent="0">
              <a:buNone/>
            </a:pPr>
            <a:br>
              <a:rPr lang="en-US" sz="1400" b="0">
                <a:effectLst/>
              </a:rPr>
            </a:br>
            <a:endParaRPr lang="en-US" sz="1400"/>
          </a:p>
        </p:txBody>
      </p:sp>
      <p:pic>
        <p:nvPicPr>
          <p:cNvPr id="10" name="Audio 9">
            <a:hlinkClick r:id="" action="ppaction://media"/>
            <a:extLst>
              <a:ext uri="{FF2B5EF4-FFF2-40B4-BE49-F238E27FC236}">
                <a16:creationId xmlns:a16="http://schemas.microsoft.com/office/drawing/2014/main" id="{A1201D9B-E4F4-CC8F-8106-AD58D7C42F7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4293767"/>
      </p:ext>
    </p:extLst>
  </p:cSld>
  <p:clrMapOvr>
    <a:masterClrMapping/>
  </p:clrMapOvr>
  <mc:AlternateContent xmlns:mc="http://schemas.openxmlformats.org/markup-compatibility/2006">
    <mc:Choice xmlns:p14="http://schemas.microsoft.com/office/powerpoint/2010/main" Requires="p14">
      <p:transition spd="slow" p14:dur="2000" advTm="1119"/>
    </mc:Choice>
    <mc:Fallback>
      <p:transition spd="slow" advTm="1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1072</Words>
  <Application>Microsoft Office PowerPoint</Application>
  <PresentationFormat>Widescreen</PresentationFormat>
  <Paragraphs>48</Paragraphs>
  <Slides>8</Slides>
  <Notes>2</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Roboto</vt:lpstr>
      <vt:lpstr>Office Theme</vt:lpstr>
      <vt:lpstr>High-Resolution Wireframe: Cities in Mexico!</vt:lpstr>
      <vt:lpstr>PowerPoint Presentation</vt:lpstr>
      <vt:lpstr>PowerPoint Presentation</vt:lpstr>
      <vt:lpstr>Text: Cuernavaca, Morelos </vt:lpstr>
      <vt:lpstr>Guasave, Sinaloa</vt:lpstr>
      <vt:lpstr>Mexico City, Mexico City </vt:lpstr>
      <vt:lpstr>Cancun, Quintana Roo</vt:lpstr>
      <vt:lpstr>Guadalajara, Jalisco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High-Resolution Wireframe</dc:title>
  <dc:creator>Ophelia Mendivil</dc:creator>
  <cp:lastModifiedBy>Ophelia Mendivil</cp:lastModifiedBy>
  <cp:revision>1</cp:revision>
  <dcterms:created xsi:type="dcterms:W3CDTF">2023-06-14T07:59:05Z</dcterms:created>
  <dcterms:modified xsi:type="dcterms:W3CDTF">2023-06-15T05:47:16Z</dcterms:modified>
</cp:coreProperties>
</file>